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397" autoAdjust="0"/>
    <p:restoredTop sz="94660" autoAdjust="0"/>
  </p:normalViewPr>
  <p:slideViewPr>
    <p:cSldViewPr>
      <p:cViewPr varScale="1">
        <p:scale>
          <a:sx n="117" d="100"/>
          <a:sy n="117" d="100"/>
        </p:scale>
        <p:origin x="-1680"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58E5240F-E4ED-4F37-82C1-09F8788DC0B9}" type="datetimeFigureOut">
              <a:rPr lang="en-AU" smtClean="0"/>
              <a:t>12/11/2013</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C93F7602-CC6A-472C-A0CC-6FFC3D20EAA2}" type="slidenum">
              <a:rPr lang="en-AU" smtClean="0"/>
              <a:t>‹#›</a:t>
            </a:fld>
            <a:endParaRPr lang="en-AU" dirty="0"/>
          </a:p>
        </p:txBody>
      </p:sp>
    </p:spTree>
    <p:extLst>
      <p:ext uri="{BB962C8B-B14F-4D97-AF65-F5344CB8AC3E}">
        <p14:creationId xmlns:p14="http://schemas.microsoft.com/office/powerpoint/2010/main" val="32473028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8E5240F-E4ED-4F37-82C1-09F8788DC0B9}" type="datetimeFigureOut">
              <a:rPr lang="en-AU" smtClean="0"/>
              <a:t>12/11/2013</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C93F7602-CC6A-472C-A0CC-6FFC3D20EAA2}" type="slidenum">
              <a:rPr lang="en-AU" smtClean="0"/>
              <a:t>‹#›</a:t>
            </a:fld>
            <a:endParaRPr lang="en-AU" dirty="0"/>
          </a:p>
        </p:txBody>
      </p:sp>
    </p:spTree>
    <p:extLst>
      <p:ext uri="{BB962C8B-B14F-4D97-AF65-F5344CB8AC3E}">
        <p14:creationId xmlns:p14="http://schemas.microsoft.com/office/powerpoint/2010/main" val="103946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8E5240F-E4ED-4F37-82C1-09F8788DC0B9}" type="datetimeFigureOut">
              <a:rPr lang="en-AU" smtClean="0"/>
              <a:t>12/11/2013</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C93F7602-CC6A-472C-A0CC-6FFC3D20EAA2}" type="slidenum">
              <a:rPr lang="en-AU" smtClean="0"/>
              <a:t>‹#›</a:t>
            </a:fld>
            <a:endParaRPr lang="en-AU" dirty="0"/>
          </a:p>
        </p:txBody>
      </p:sp>
    </p:spTree>
    <p:extLst>
      <p:ext uri="{BB962C8B-B14F-4D97-AF65-F5344CB8AC3E}">
        <p14:creationId xmlns:p14="http://schemas.microsoft.com/office/powerpoint/2010/main" val="2936966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8E5240F-E4ED-4F37-82C1-09F8788DC0B9}" type="datetimeFigureOut">
              <a:rPr lang="en-AU" smtClean="0"/>
              <a:t>12/11/2013</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C93F7602-CC6A-472C-A0CC-6FFC3D20EAA2}" type="slidenum">
              <a:rPr lang="en-AU" smtClean="0"/>
              <a:t>‹#›</a:t>
            </a:fld>
            <a:endParaRPr lang="en-AU" dirty="0"/>
          </a:p>
        </p:txBody>
      </p:sp>
    </p:spTree>
    <p:extLst>
      <p:ext uri="{BB962C8B-B14F-4D97-AF65-F5344CB8AC3E}">
        <p14:creationId xmlns:p14="http://schemas.microsoft.com/office/powerpoint/2010/main" val="33476824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8E5240F-E4ED-4F37-82C1-09F8788DC0B9}" type="datetimeFigureOut">
              <a:rPr lang="en-AU" smtClean="0"/>
              <a:t>12/11/2013</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C93F7602-CC6A-472C-A0CC-6FFC3D20EAA2}" type="slidenum">
              <a:rPr lang="en-AU" smtClean="0"/>
              <a:t>‹#›</a:t>
            </a:fld>
            <a:endParaRPr lang="en-AU" dirty="0"/>
          </a:p>
        </p:txBody>
      </p:sp>
    </p:spTree>
    <p:extLst>
      <p:ext uri="{BB962C8B-B14F-4D97-AF65-F5344CB8AC3E}">
        <p14:creationId xmlns:p14="http://schemas.microsoft.com/office/powerpoint/2010/main" val="1395009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58E5240F-E4ED-4F37-82C1-09F8788DC0B9}" type="datetimeFigureOut">
              <a:rPr lang="en-AU" smtClean="0"/>
              <a:t>12/11/2013</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C93F7602-CC6A-472C-A0CC-6FFC3D20EAA2}" type="slidenum">
              <a:rPr lang="en-AU" smtClean="0"/>
              <a:t>‹#›</a:t>
            </a:fld>
            <a:endParaRPr lang="en-AU" dirty="0"/>
          </a:p>
        </p:txBody>
      </p:sp>
    </p:spTree>
    <p:extLst>
      <p:ext uri="{BB962C8B-B14F-4D97-AF65-F5344CB8AC3E}">
        <p14:creationId xmlns:p14="http://schemas.microsoft.com/office/powerpoint/2010/main" val="3488945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58E5240F-E4ED-4F37-82C1-09F8788DC0B9}" type="datetimeFigureOut">
              <a:rPr lang="en-AU" smtClean="0"/>
              <a:t>12/11/2013</a:t>
            </a:fld>
            <a:endParaRPr lang="en-AU" dirty="0"/>
          </a:p>
        </p:txBody>
      </p:sp>
      <p:sp>
        <p:nvSpPr>
          <p:cNvPr id="8" name="Footer Placeholder 7"/>
          <p:cNvSpPr>
            <a:spLocks noGrp="1"/>
          </p:cNvSpPr>
          <p:nvPr>
            <p:ph type="ftr" sz="quarter" idx="11"/>
          </p:nvPr>
        </p:nvSpPr>
        <p:spPr/>
        <p:txBody>
          <a:bodyPr/>
          <a:lstStyle/>
          <a:p>
            <a:endParaRPr lang="en-AU" dirty="0"/>
          </a:p>
        </p:txBody>
      </p:sp>
      <p:sp>
        <p:nvSpPr>
          <p:cNvPr id="9" name="Slide Number Placeholder 8"/>
          <p:cNvSpPr>
            <a:spLocks noGrp="1"/>
          </p:cNvSpPr>
          <p:nvPr>
            <p:ph type="sldNum" sz="quarter" idx="12"/>
          </p:nvPr>
        </p:nvSpPr>
        <p:spPr/>
        <p:txBody>
          <a:bodyPr/>
          <a:lstStyle/>
          <a:p>
            <a:fld id="{C93F7602-CC6A-472C-A0CC-6FFC3D20EAA2}" type="slidenum">
              <a:rPr lang="en-AU" smtClean="0"/>
              <a:t>‹#›</a:t>
            </a:fld>
            <a:endParaRPr lang="en-AU" dirty="0"/>
          </a:p>
        </p:txBody>
      </p:sp>
    </p:spTree>
    <p:extLst>
      <p:ext uri="{BB962C8B-B14F-4D97-AF65-F5344CB8AC3E}">
        <p14:creationId xmlns:p14="http://schemas.microsoft.com/office/powerpoint/2010/main" val="35782444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58E5240F-E4ED-4F37-82C1-09F8788DC0B9}" type="datetimeFigureOut">
              <a:rPr lang="en-AU" smtClean="0"/>
              <a:t>12/11/2013</a:t>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C93F7602-CC6A-472C-A0CC-6FFC3D20EAA2}" type="slidenum">
              <a:rPr lang="en-AU" smtClean="0"/>
              <a:t>‹#›</a:t>
            </a:fld>
            <a:endParaRPr lang="en-AU" dirty="0"/>
          </a:p>
        </p:txBody>
      </p:sp>
    </p:spTree>
    <p:extLst>
      <p:ext uri="{BB962C8B-B14F-4D97-AF65-F5344CB8AC3E}">
        <p14:creationId xmlns:p14="http://schemas.microsoft.com/office/powerpoint/2010/main" val="3574291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E5240F-E4ED-4F37-82C1-09F8788DC0B9}" type="datetimeFigureOut">
              <a:rPr lang="en-AU" smtClean="0"/>
              <a:t>12/11/2013</a:t>
            </a:fld>
            <a:endParaRPr lang="en-AU" dirty="0"/>
          </a:p>
        </p:txBody>
      </p:sp>
      <p:sp>
        <p:nvSpPr>
          <p:cNvPr id="3" name="Footer Placeholder 2"/>
          <p:cNvSpPr>
            <a:spLocks noGrp="1"/>
          </p:cNvSpPr>
          <p:nvPr>
            <p:ph type="ftr" sz="quarter" idx="11"/>
          </p:nvPr>
        </p:nvSpPr>
        <p:spPr/>
        <p:txBody>
          <a:bodyPr/>
          <a:lstStyle/>
          <a:p>
            <a:endParaRPr lang="en-AU" dirty="0"/>
          </a:p>
        </p:txBody>
      </p:sp>
      <p:sp>
        <p:nvSpPr>
          <p:cNvPr id="4" name="Slide Number Placeholder 3"/>
          <p:cNvSpPr>
            <a:spLocks noGrp="1"/>
          </p:cNvSpPr>
          <p:nvPr>
            <p:ph type="sldNum" sz="quarter" idx="12"/>
          </p:nvPr>
        </p:nvSpPr>
        <p:spPr/>
        <p:txBody>
          <a:bodyPr/>
          <a:lstStyle/>
          <a:p>
            <a:fld id="{C93F7602-CC6A-472C-A0CC-6FFC3D20EAA2}" type="slidenum">
              <a:rPr lang="en-AU" smtClean="0"/>
              <a:t>‹#›</a:t>
            </a:fld>
            <a:endParaRPr lang="en-AU" dirty="0"/>
          </a:p>
        </p:txBody>
      </p:sp>
    </p:spTree>
    <p:extLst>
      <p:ext uri="{BB962C8B-B14F-4D97-AF65-F5344CB8AC3E}">
        <p14:creationId xmlns:p14="http://schemas.microsoft.com/office/powerpoint/2010/main" val="9098803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E5240F-E4ED-4F37-82C1-09F8788DC0B9}" type="datetimeFigureOut">
              <a:rPr lang="en-AU" smtClean="0"/>
              <a:t>12/11/2013</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C93F7602-CC6A-472C-A0CC-6FFC3D20EAA2}" type="slidenum">
              <a:rPr lang="en-AU" smtClean="0"/>
              <a:t>‹#›</a:t>
            </a:fld>
            <a:endParaRPr lang="en-AU" dirty="0"/>
          </a:p>
        </p:txBody>
      </p:sp>
    </p:spTree>
    <p:extLst>
      <p:ext uri="{BB962C8B-B14F-4D97-AF65-F5344CB8AC3E}">
        <p14:creationId xmlns:p14="http://schemas.microsoft.com/office/powerpoint/2010/main" val="1030220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E5240F-E4ED-4F37-82C1-09F8788DC0B9}" type="datetimeFigureOut">
              <a:rPr lang="en-AU" smtClean="0"/>
              <a:t>12/11/2013</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C93F7602-CC6A-472C-A0CC-6FFC3D20EAA2}" type="slidenum">
              <a:rPr lang="en-AU" smtClean="0"/>
              <a:t>‹#›</a:t>
            </a:fld>
            <a:endParaRPr lang="en-AU" dirty="0"/>
          </a:p>
        </p:txBody>
      </p:sp>
    </p:spTree>
    <p:extLst>
      <p:ext uri="{BB962C8B-B14F-4D97-AF65-F5344CB8AC3E}">
        <p14:creationId xmlns:p14="http://schemas.microsoft.com/office/powerpoint/2010/main" val="3185518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E5240F-E4ED-4F37-82C1-09F8788DC0B9}" type="datetimeFigureOut">
              <a:rPr lang="en-AU" smtClean="0"/>
              <a:t>12/11/2013</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3F7602-CC6A-472C-A0CC-6FFC3D20EAA2}" type="slidenum">
              <a:rPr lang="en-AU" smtClean="0"/>
              <a:t>‹#›</a:t>
            </a:fld>
            <a:endParaRPr lang="en-AU" dirty="0"/>
          </a:p>
        </p:txBody>
      </p:sp>
    </p:spTree>
    <p:extLst>
      <p:ext uri="{BB962C8B-B14F-4D97-AF65-F5344CB8AC3E}">
        <p14:creationId xmlns:p14="http://schemas.microsoft.com/office/powerpoint/2010/main" val="40041845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8.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8.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Layout" Target="../slideLayouts/slideLayout8.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8.xml"/><Relationship Id="rId5" Type="http://schemas.openxmlformats.org/officeDocument/2006/relationships/image" Target="../media/image27.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AU" sz="6600" u="sng" dirty="0" smtClean="0">
                <a:solidFill>
                  <a:srgbClr val="00B0F0"/>
                </a:solidFill>
              </a:rPr>
              <a:t>Germany</a:t>
            </a:r>
            <a:endParaRPr lang="en-AU" sz="6600" u="sng" dirty="0">
              <a:solidFill>
                <a:srgbClr val="00B0F0"/>
              </a:solidFill>
            </a:endParaRPr>
          </a:p>
        </p:txBody>
      </p:sp>
      <p:sp>
        <p:nvSpPr>
          <p:cNvPr id="3" name="Subtitle 2"/>
          <p:cNvSpPr>
            <a:spLocks noGrp="1"/>
          </p:cNvSpPr>
          <p:nvPr>
            <p:ph type="subTitle" idx="1"/>
          </p:nvPr>
        </p:nvSpPr>
        <p:spPr>
          <a:xfrm>
            <a:off x="1479612" y="3861048"/>
            <a:ext cx="6400800" cy="1752600"/>
          </a:xfrm>
        </p:spPr>
        <p:txBody>
          <a:bodyPr/>
          <a:lstStyle/>
          <a:p>
            <a:r>
              <a:rPr lang="en-AU" dirty="0" smtClean="0"/>
              <a:t>By Jinghan</a:t>
            </a:r>
          </a:p>
          <a:p>
            <a:endParaRPr lang="en-A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237118"/>
            <a:ext cx="3384376" cy="20306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4168" y="3717032"/>
            <a:ext cx="2352675" cy="2533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1324" y="4059932"/>
            <a:ext cx="2476500"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9002969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path" presetSubtype="0" accel="50000" decel="50000" fill="hold" grpId="0" nodeType="clickEffect">
                                  <p:stCondLst>
                                    <p:cond delay="0"/>
                                  </p:stCondLst>
                                  <p:childTnLst>
                                    <p:animMotion origin="layout" path="M 0 0 C 0 0.033 0.027 0.06 0.06 0.06 C 0.099 0.06 0.113 0.03 0.119 0.012 L 0.125 -0.012 C 0.131 -0.03 0.146 -0.06 0.19 -0.06 C 0.218 -0.06 0.25 -0.033 0.25 0 C 0.25 0.033 0.218 0.06 0.19 0.06 C 0.146 0.06 0.131 0.03 0.125 0.012 L 0.119 -0.012 C 0.113 -0.03 0.099 -0.06 0.06 -0.06 C 0.027 -0.06 0 -0.033 0 0 Z" pathEditMode="relative" ptsTypes="">
                                      <p:cBhvr>
                                        <p:cTn id="6" dur="2000" fill="hold"/>
                                        <p:tgtEl>
                                          <p:spTgt spid="2"/>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1000"/>
                                        <p:tgtEl>
                                          <p:spTgt spid="1026"/>
                                        </p:tgtEl>
                                      </p:cBhvr>
                                    </p:animEffect>
                                    <p:anim calcmode="lin" valueType="num">
                                      <p:cBhvr>
                                        <p:cTn id="12" dur="1000" fill="hold"/>
                                        <p:tgtEl>
                                          <p:spTgt spid="1026"/>
                                        </p:tgtEl>
                                        <p:attrNameLst>
                                          <p:attrName>ppt_x</p:attrName>
                                        </p:attrNameLst>
                                      </p:cBhvr>
                                      <p:tavLst>
                                        <p:tav tm="0">
                                          <p:val>
                                            <p:strVal val="#ppt_x"/>
                                          </p:val>
                                        </p:tav>
                                        <p:tav tm="100000">
                                          <p:val>
                                            <p:strVal val="#ppt_x"/>
                                          </p:val>
                                        </p:tav>
                                      </p:tavLst>
                                    </p:anim>
                                    <p:anim calcmode="lin" valueType="num">
                                      <p:cBhvr>
                                        <p:cTn id="13"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028"/>
                                        </p:tgtEl>
                                        <p:attrNameLst>
                                          <p:attrName>style.visibility</p:attrName>
                                        </p:attrNameLst>
                                      </p:cBhvr>
                                      <p:to>
                                        <p:strVal val="visible"/>
                                      </p:to>
                                    </p:set>
                                    <p:anim calcmode="lin" valueType="num">
                                      <p:cBhvr additive="base">
                                        <p:cTn id="23" dur="500" fill="hold"/>
                                        <p:tgtEl>
                                          <p:spTgt spid="1028"/>
                                        </p:tgtEl>
                                        <p:attrNameLst>
                                          <p:attrName>ppt_x</p:attrName>
                                        </p:attrNameLst>
                                      </p:cBhvr>
                                      <p:tavLst>
                                        <p:tav tm="0">
                                          <p:val>
                                            <p:strVal val="#ppt_x"/>
                                          </p:val>
                                        </p:tav>
                                        <p:tav tm="100000">
                                          <p:val>
                                            <p:strVal val="#ppt_x"/>
                                          </p:val>
                                        </p:tav>
                                      </p:tavLst>
                                    </p:anim>
                                    <p:anim calcmode="lin" valueType="num">
                                      <p:cBhvr additive="base">
                                        <p:cTn id="24" dur="500" fill="hold"/>
                                        <p:tgtEl>
                                          <p:spTgt spid="102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37" fill="hold" nodeType="clickEffect">
                                  <p:stCondLst>
                                    <p:cond delay="0"/>
                                  </p:stCondLst>
                                  <p:childTnLst>
                                    <p:set>
                                      <p:cBhvr>
                                        <p:cTn id="28" dur="1" fill="hold">
                                          <p:stCondLst>
                                            <p:cond delay="0"/>
                                          </p:stCondLst>
                                        </p:cTn>
                                        <p:tgtEl>
                                          <p:spTgt spid="1027"/>
                                        </p:tgtEl>
                                        <p:attrNameLst>
                                          <p:attrName>style.visibility</p:attrName>
                                        </p:attrNameLst>
                                      </p:cBhvr>
                                      <p:to>
                                        <p:strVal val="visible"/>
                                      </p:to>
                                    </p:set>
                                    <p:animEffect transition="in" filter="barn(outVertical)">
                                      <p:cBhvr>
                                        <p:cTn id="29"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AU" sz="2400" u="sng" dirty="0" smtClean="0">
                <a:solidFill>
                  <a:srgbClr val="7030A0"/>
                </a:solidFill>
              </a:rPr>
              <a:t>Traditional</a:t>
            </a:r>
            <a:r>
              <a:rPr lang="en-AU" sz="2400" dirty="0" smtClean="0">
                <a:solidFill>
                  <a:srgbClr val="7030A0"/>
                </a:solidFill>
              </a:rPr>
              <a:t> </a:t>
            </a:r>
            <a:r>
              <a:rPr lang="en-AU" sz="2400" u="sng" dirty="0" smtClean="0">
                <a:solidFill>
                  <a:srgbClr val="7030A0"/>
                </a:solidFill>
              </a:rPr>
              <a:t>clothes</a:t>
            </a:r>
            <a:r>
              <a:rPr lang="en-AU" sz="2400" dirty="0" smtClean="0">
                <a:solidFill>
                  <a:srgbClr val="7030A0"/>
                </a:solidFill>
              </a:rPr>
              <a:t> </a:t>
            </a:r>
            <a:r>
              <a:rPr lang="en-AU" sz="2400" u="sng" dirty="0" smtClean="0">
                <a:solidFill>
                  <a:srgbClr val="7030A0"/>
                </a:solidFill>
              </a:rPr>
              <a:t>in</a:t>
            </a:r>
            <a:r>
              <a:rPr lang="en-AU" sz="2400" dirty="0" smtClean="0">
                <a:solidFill>
                  <a:srgbClr val="7030A0"/>
                </a:solidFill>
              </a:rPr>
              <a:t> </a:t>
            </a:r>
            <a:r>
              <a:rPr lang="en-AU" sz="2400" u="sng" dirty="0" smtClean="0">
                <a:solidFill>
                  <a:srgbClr val="7030A0"/>
                </a:solidFill>
              </a:rPr>
              <a:t>Germany</a:t>
            </a:r>
            <a:endParaRPr lang="en-AU" sz="2400" u="sng" dirty="0">
              <a:solidFill>
                <a:srgbClr val="7030A0"/>
              </a:solidFill>
            </a:endParaRPr>
          </a:p>
        </p:txBody>
      </p:sp>
      <p:sp>
        <p:nvSpPr>
          <p:cNvPr id="3" name="Content Placeholder 2"/>
          <p:cNvSpPr>
            <a:spLocks noGrp="1"/>
          </p:cNvSpPr>
          <p:nvPr>
            <p:ph idx="1"/>
          </p:nvPr>
        </p:nvSpPr>
        <p:spPr/>
        <p:txBody>
          <a:bodyPr/>
          <a:lstStyle/>
          <a:p>
            <a:endParaRPr lang="en-AU" dirty="0"/>
          </a:p>
        </p:txBody>
      </p:sp>
      <p:sp>
        <p:nvSpPr>
          <p:cNvPr id="4" name="Text Placeholder 3"/>
          <p:cNvSpPr>
            <a:spLocks noGrp="1"/>
          </p:cNvSpPr>
          <p:nvPr>
            <p:ph type="body" sz="half" idx="2"/>
          </p:nvPr>
        </p:nvSpPr>
        <p:spPr/>
        <p:txBody>
          <a:bodyPr/>
          <a:lstStyle/>
          <a:p>
            <a:r>
              <a:rPr lang="en-AU" dirty="0" smtClean="0"/>
              <a:t>Many Germans’ everyday clothes are  just like ours. Only difference is that in traditional days they wear different clothes. In winter they wear thick coats ,gloves, scarfs and layers of  this and that.</a:t>
            </a:r>
          </a:p>
          <a:p>
            <a:endParaRPr lang="en-AU" dirty="0"/>
          </a:p>
          <a:p>
            <a:pPr algn="ctr"/>
            <a:r>
              <a:rPr lang="en-AU" dirty="0" smtClean="0"/>
              <a:t>Traditional clothes</a:t>
            </a:r>
          </a:p>
          <a:p>
            <a:r>
              <a:rPr lang="en-AU" dirty="0" smtClean="0"/>
              <a:t>Men wear leghoses which is similar to the straps cowboys wear. Woman wear </a:t>
            </a:r>
          </a:p>
          <a:p>
            <a:r>
              <a:rPr lang="en-AU" dirty="0" smtClean="0"/>
              <a:t>Dirndls which in the winter style dirndl has heavy, warm skirts and aprons made of thick cotton, linen, velvet or wool, and long sleeves. Summer style is made out of cotton. Girls and boys wear the exact same thing as the men and woman do.</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313675"/>
            <a:ext cx="1885950" cy="2419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40478" y="290045"/>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70559" y="2138970"/>
            <a:ext cx="1742874" cy="2176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65558" y="2138970"/>
            <a:ext cx="1905000" cy="2400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21790" y="4437112"/>
            <a:ext cx="1791642" cy="17916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5"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63888" y="2138970"/>
            <a:ext cx="1743075" cy="2619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9515909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4">
                                            <p:txEl>
                                              <p:pRg st="0" end="0"/>
                                            </p:txEl>
                                          </p:spTgt>
                                        </p:tgtEl>
                                        <p:attrNameLst>
                                          <p:attrName>ppt_x</p:attrName>
                                          <p:attrName>ppt_y</p:attrName>
                                        </p:attrNameLst>
                                      </p:cBhvr>
                                    </p:animMotion>
                                    <p:animRot by="1500000">
                                      <p:cBhvr>
                                        <p:cTn id="7" dur="125" fill="hold">
                                          <p:stCondLst>
                                            <p:cond delay="0"/>
                                          </p:stCondLst>
                                        </p:cTn>
                                        <p:tgtEl>
                                          <p:spTgt spid="4">
                                            <p:txEl>
                                              <p:pRg st="0" end="0"/>
                                            </p:txEl>
                                          </p:spTgt>
                                        </p:tgtEl>
                                        <p:attrNameLst>
                                          <p:attrName>r</p:attrName>
                                        </p:attrNameLst>
                                      </p:cBhvr>
                                    </p:animRot>
                                    <p:animRot by="-1500000">
                                      <p:cBhvr>
                                        <p:cTn id="8" dur="125" fill="hold">
                                          <p:stCondLst>
                                            <p:cond delay="125"/>
                                          </p:stCondLst>
                                        </p:cTn>
                                        <p:tgtEl>
                                          <p:spTgt spid="4">
                                            <p:txEl>
                                              <p:pRg st="0" end="0"/>
                                            </p:txEl>
                                          </p:spTgt>
                                        </p:tgtEl>
                                        <p:attrNameLst>
                                          <p:attrName>r</p:attrName>
                                        </p:attrNameLst>
                                      </p:cBhvr>
                                    </p:animRot>
                                    <p:animRot by="-1500000">
                                      <p:cBhvr>
                                        <p:cTn id="9" dur="125" fill="hold">
                                          <p:stCondLst>
                                            <p:cond delay="250"/>
                                          </p:stCondLst>
                                        </p:cTn>
                                        <p:tgtEl>
                                          <p:spTgt spid="4">
                                            <p:txEl>
                                              <p:pRg st="0" end="0"/>
                                            </p:txEl>
                                          </p:spTgt>
                                        </p:tgtEl>
                                        <p:attrNameLst>
                                          <p:attrName>r</p:attrName>
                                        </p:attrNameLst>
                                      </p:cBhvr>
                                    </p:animRot>
                                    <p:animRot by="1500000">
                                      <p:cBhvr>
                                        <p:cTn id="10" dur="125" fill="hold">
                                          <p:stCondLst>
                                            <p:cond delay="375"/>
                                          </p:stCondLst>
                                        </p:cTn>
                                        <p:tgtEl>
                                          <p:spTgt spid="4">
                                            <p:txEl>
                                              <p:pRg st="0" end="0"/>
                                            </p:txEl>
                                          </p:spTgt>
                                        </p:tgtEl>
                                        <p:attrNameLst>
                                          <p:attrName>r</p:attrName>
                                        </p:attrNameLst>
                                      </p:cBhvr>
                                    </p:animRot>
                                  </p:childTnLst>
                                </p:cTn>
                              </p:par>
                              <p:par>
                                <p:cTn id="11" presetID="34" presetClass="emph" presetSubtype="0" fill="hold" nodeType="with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4">
                                            <p:txEl>
                                              <p:pRg st="2" end="2"/>
                                            </p:txEl>
                                          </p:spTgt>
                                        </p:tgtEl>
                                        <p:attrNameLst>
                                          <p:attrName>ppt_x</p:attrName>
                                          <p:attrName>ppt_y</p:attrName>
                                        </p:attrNameLst>
                                      </p:cBhvr>
                                    </p:animMotion>
                                    <p:animRot by="1500000">
                                      <p:cBhvr>
                                        <p:cTn id="13" dur="125" fill="hold">
                                          <p:stCondLst>
                                            <p:cond delay="0"/>
                                          </p:stCondLst>
                                        </p:cTn>
                                        <p:tgtEl>
                                          <p:spTgt spid="4">
                                            <p:txEl>
                                              <p:pRg st="2" end="2"/>
                                            </p:txEl>
                                          </p:spTgt>
                                        </p:tgtEl>
                                        <p:attrNameLst>
                                          <p:attrName>r</p:attrName>
                                        </p:attrNameLst>
                                      </p:cBhvr>
                                    </p:animRot>
                                    <p:animRot by="-1500000">
                                      <p:cBhvr>
                                        <p:cTn id="14" dur="125" fill="hold">
                                          <p:stCondLst>
                                            <p:cond delay="125"/>
                                          </p:stCondLst>
                                        </p:cTn>
                                        <p:tgtEl>
                                          <p:spTgt spid="4">
                                            <p:txEl>
                                              <p:pRg st="2" end="2"/>
                                            </p:txEl>
                                          </p:spTgt>
                                        </p:tgtEl>
                                        <p:attrNameLst>
                                          <p:attrName>r</p:attrName>
                                        </p:attrNameLst>
                                      </p:cBhvr>
                                    </p:animRot>
                                    <p:animRot by="-1500000">
                                      <p:cBhvr>
                                        <p:cTn id="15" dur="125" fill="hold">
                                          <p:stCondLst>
                                            <p:cond delay="250"/>
                                          </p:stCondLst>
                                        </p:cTn>
                                        <p:tgtEl>
                                          <p:spTgt spid="4">
                                            <p:txEl>
                                              <p:pRg st="2" end="2"/>
                                            </p:txEl>
                                          </p:spTgt>
                                        </p:tgtEl>
                                        <p:attrNameLst>
                                          <p:attrName>r</p:attrName>
                                        </p:attrNameLst>
                                      </p:cBhvr>
                                    </p:animRot>
                                    <p:animRot by="1500000">
                                      <p:cBhvr>
                                        <p:cTn id="16" dur="125" fill="hold">
                                          <p:stCondLst>
                                            <p:cond delay="375"/>
                                          </p:stCondLst>
                                        </p:cTn>
                                        <p:tgtEl>
                                          <p:spTgt spid="4">
                                            <p:txEl>
                                              <p:pRg st="2" end="2"/>
                                            </p:txEl>
                                          </p:spTgt>
                                        </p:tgtEl>
                                        <p:attrNameLst>
                                          <p:attrName>r</p:attrName>
                                        </p:attrNameLst>
                                      </p:cBhvr>
                                    </p:animRot>
                                  </p:childTnLst>
                                </p:cTn>
                              </p:par>
                              <p:par>
                                <p:cTn id="17" presetID="34" presetClass="emph" presetSubtype="0" fill="hold" nodeType="withEffect">
                                  <p:stCondLst>
                                    <p:cond delay="0"/>
                                  </p:stCondLst>
                                  <p:iterate type="lt">
                                    <p:tmPct val="10000"/>
                                  </p:iterate>
                                  <p:childTnLst>
                                    <p:animMotion origin="layout" path="M 0.0 0.0 L 0.0 -0.07213" pathEditMode="relative" ptsTypes="">
                                      <p:cBhvr>
                                        <p:cTn id="18" dur="250" accel="50000" decel="50000" autoRev="1" fill="hold">
                                          <p:stCondLst>
                                            <p:cond delay="0"/>
                                          </p:stCondLst>
                                        </p:cTn>
                                        <p:tgtEl>
                                          <p:spTgt spid="4">
                                            <p:txEl>
                                              <p:pRg st="3" end="3"/>
                                            </p:txEl>
                                          </p:spTgt>
                                        </p:tgtEl>
                                        <p:attrNameLst>
                                          <p:attrName>ppt_x</p:attrName>
                                          <p:attrName>ppt_y</p:attrName>
                                        </p:attrNameLst>
                                      </p:cBhvr>
                                    </p:animMotion>
                                    <p:animRot by="1500000">
                                      <p:cBhvr>
                                        <p:cTn id="19" dur="125" fill="hold">
                                          <p:stCondLst>
                                            <p:cond delay="0"/>
                                          </p:stCondLst>
                                        </p:cTn>
                                        <p:tgtEl>
                                          <p:spTgt spid="4">
                                            <p:txEl>
                                              <p:pRg st="3" end="3"/>
                                            </p:txEl>
                                          </p:spTgt>
                                        </p:tgtEl>
                                        <p:attrNameLst>
                                          <p:attrName>r</p:attrName>
                                        </p:attrNameLst>
                                      </p:cBhvr>
                                    </p:animRot>
                                    <p:animRot by="-1500000">
                                      <p:cBhvr>
                                        <p:cTn id="20" dur="125" fill="hold">
                                          <p:stCondLst>
                                            <p:cond delay="125"/>
                                          </p:stCondLst>
                                        </p:cTn>
                                        <p:tgtEl>
                                          <p:spTgt spid="4">
                                            <p:txEl>
                                              <p:pRg st="3" end="3"/>
                                            </p:txEl>
                                          </p:spTgt>
                                        </p:tgtEl>
                                        <p:attrNameLst>
                                          <p:attrName>r</p:attrName>
                                        </p:attrNameLst>
                                      </p:cBhvr>
                                    </p:animRot>
                                    <p:animRot by="-1500000">
                                      <p:cBhvr>
                                        <p:cTn id="21" dur="125" fill="hold">
                                          <p:stCondLst>
                                            <p:cond delay="250"/>
                                          </p:stCondLst>
                                        </p:cTn>
                                        <p:tgtEl>
                                          <p:spTgt spid="4">
                                            <p:txEl>
                                              <p:pRg st="3" end="3"/>
                                            </p:txEl>
                                          </p:spTgt>
                                        </p:tgtEl>
                                        <p:attrNameLst>
                                          <p:attrName>r</p:attrName>
                                        </p:attrNameLst>
                                      </p:cBhvr>
                                    </p:animRot>
                                    <p:animRot by="1500000">
                                      <p:cBhvr>
                                        <p:cTn id="22" dur="125" fill="hold">
                                          <p:stCondLst>
                                            <p:cond delay="375"/>
                                          </p:stCondLst>
                                        </p:cTn>
                                        <p:tgtEl>
                                          <p:spTgt spid="4">
                                            <p:txEl>
                                              <p:pRg st="3" end="3"/>
                                            </p:txEl>
                                          </p:spTgt>
                                        </p:tgtEl>
                                        <p:attrNameLst>
                                          <p:attrName>r</p:attrName>
                                        </p:attrNameLst>
                                      </p:cBhvr>
                                    </p:animRot>
                                  </p:childTnLst>
                                </p:cTn>
                              </p:par>
                              <p:par>
                                <p:cTn id="23" presetID="34" presetClass="emph" presetSubtype="0" fill="hold" nodeType="withEffect">
                                  <p:stCondLst>
                                    <p:cond delay="0"/>
                                  </p:stCondLst>
                                  <p:iterate type="lt">
                                    <p:tmPct val="10000"/>
                                  </p:iterate>
                                  <p:childTnLst>
                                    <p:animMotion origin="layout" path="M 0.0 0.0 L 0.0 -0.07213" pathEditMode="relative" ptsTypes="">
                                      <p:cBhvr>
                                        <p:cTn id="24" dur="250" accel="50000" decel="50000" autoRev="1" fill="hold">
                                          <p:stCondLst>
                                            <p:cond delay="0"/>
                                          </p:stCondLst>
                                        </p:cTn>
                                        <p:tgtEl>
                                          <p:spTgt spid="4">
                                            <p:txEl>
                                              <p:pRg st="4" end="4"/>
                                            </p:txEl>
                                          </p:spTgt>
                                        </p:tgtEl>
                                        <p:attrNameLst>
                                          <p:attrName>ppt_x</p:attrName>
                                          <p:attrName>ppt_y</p:attrName>
                                        </p:attrNameLst>
                                      </p:cBhvr>
                                    </p:animMotion>
                                    <p:animRot by="1500000">
                                      <p:cBhvr>
                                        <p:cTn id="25" dur="125" fill="hold">
                                          <p:stCondLst>
                                            <p:cond delay="0"/>
                                          </p:stCondLst>
                                        </p:cTn>
                                        <p:tgtEl>
                                          <p:spTgt spid="4">
                                            <p:txEl>
                                              <p:pRg st="4" end="4"/>
                                            </p:txEl>
                                          </p:spTgt>
                                        </p:tgtEl>
                                        <p:attrNameLst>
                                          <p:attrName>r</p:attrName>
                                        </p:attrNameLst>
                                      </p:cBhvr>
                                    </p:animRot>
                                    <p:animRot by="-1500000">
                                      <p:cBhvr>
                                        <p:cTn id="26" dur="125" fill="hold">
                                          <p:stCondLst>
                                            <p:cond delay="125"/>
                                          </p:stCondLst>
                                        </p:cTn>
                                        <p:tgtEl>
                                          <p:spTgt spid="4">
                                            <p:txEl>
                                              <p:pRg st="4" end="4"/>
                                            </p:txEl>
                                          </p:spTgt>
                                        </p:tgtEl>
                                        <p:attrNameLst>
                                          <p:attrName>r</p:attrName>
                                        </p:attrNameLst>
                                      </p:cBhvr>
                                    </p:animRot>
                                    <p:animRot by="-1500000">
                                      <p:cBhvr>
                                        <p:cTn id="27" dur="125" fill="hold">
                                          <p:stCondLst>
                                            <p:cond delay="250"/>
                                          </p:stCondLst>
                                        </p:cTn>
                                        <p:tgtEl>
                                          <p:spTgt spid="4">
                                            <p:txEl>
                                              <p:pRg st="4" end="4"/>
                                            </p:txEl>
                                          </p:spTgt>
                                        </p:tgtEl>
                                        <p:attrNameLst>
                                          <p:attrName>r</p:attrName>
                                        </p:attrNameLst>
                                      </p:cBhvr>
                                    </p:animRot>
                                    <p:animRot by="1500000">
                                      <p:cBhvr>
                                        <p:cTn id="28" dur="125" fill="hold">
                                          <p:stCondLst>
                                            <p:cond delay="375"/>
                                          </p:stCondLst>
                                        </p:cTn>
                                        <p:tgtEl>
                                          <p:spTgt spid="4">
                                            <p:txEl>
                                              <p:pRg st="4" end="4"/>
                                            </p:txEl>
                                          </p:spTgt>
                                        </p:tgtEl>
                                        <p:attrNameLst>
                                          <p:attrName>r</p:attrName>
                                        </p:attrNameLst>
                                      </p:cBhvr>
                                    </p:animRo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1000"/>
                                        <p:tgtEl>
                                          <p:spTgt spid="2"/>
                                        </p:tgtEl>
                                      </p:cBhvr>
                                    </p:animEffect>
                                    <p:anim calcmode="lin" valueType="num">
                                      <p:cBhvr>
                                        <p:cTn id="34" dur="1000" fill="hold"/>
                                        <p:tgtEl>
                                          <p:spTgt spid="2"/>
                                        </p:tgtEl>
                                        <p:attrNameLst>
                                          <p:attrName>ppt_x</p:attrName>
                                        </p:attrNameLst>
                                      </p:cBhvr>
                                      <p:tavLst>
                                        <p:tav tm="0">
                                          <p:val>
                                            <p:strVal val="#ppt_x"/>
                                          </p:val>
                                        </p:tav>
                                        <p:tav tm="100000">
                                          <p:val>
                                            <p:strVal val="#ppt_x"/>
                                          </p:val>
                                        </p:tav>
                                      </p:tavLst>
                                    </p:anim>
                                    <p:anim calcmode="lin" valueType="num">
                                      <p:cBhvr>
                                        <p:cTn id="3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6" presetClass="entr" presetSubtype="16" fill="hold" nodeType="clickEffect">
                                  <p:stCondLst>
                                    <p:cond delay="0"/>
                                  </p:stCondLst>
                                  <p:childTnLst>
                                    <p:set>
                                      <p:cBhvr>
                                        <p:cTn id="39" dur="1" fill="hold">
                                          <p:stCondLst>
                                            <p:cond delay="0"/>
                                          </p:stCondLst>
                                        </p:cTn>
                                        <p:tgtEl>
                                          <p:spTgt spid="2050"/>
                                        </p:tgtEl>
                                        <p:attrNameLst>
                                          <p:attrName>style.visibility</p:attrName>
                                        </p:attrNameLst>
                                      </p:cBhvr>
                                      <p:to>
                                        <p:strVal val="visible"/>
                                      </p:to>
                                    </p:set>
                                    <p:animEffect transition="in" filter="circle(in)">
                                      <p:cBhvr>
                                        <p:cTn id="40" dur="2000"/>
                                        <p:tgtEl>
                                          <p:spTgt spid="2050"/>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nodeType="clickEffect">
                                  <p:stCondLst>
                                    <p:cond delay="0"/>
                                  </p:stCondLst>
                                  <p:childTnLst>
                                    <p:set>
                                      <p:cBhvr>
                                        <p:cTn id="44" dur="1" fill="hold">
                                          <p:stCondLst>
                                            <p:cond delay="0"/>
                                          </p:stCondLst>
                                        </p:cTn>
                                        <p:tgtEl>
                                          <p:spTgt spid="2051"/>
                                        </p:tgtEl>
                                        <p:attrNameLst>
                                          <p:attrName>style.visibility</p:attrName>
                                        </p:attrNameLst>
                                      </p:cBhvr>
                                      <p:to>
                                        <p:strVal val="visible"/>
                                      </p:to>
                                    </p:set>
                                    <p:animEffect transition="in" filter="wipe(down)">
                                      <p:cBhvr>
                                        <p:cTn id="45" dur="500"/>
                                        <p:tgtEl>
                                          <p:spTgt spid="2051"/>
                                        </p:tgtEl>
                                      </p:cBhvr>
                                    </p:animEffect>
                                  </p:childTnLst>
                                </p:cTn>
                              </p:par>
                            </p:childTnLst>
                          </p:cTn>
                        </p:par>
                      </p:childTnLst>
                    </p:cTn>
                  </p:par>
                  <p:par>
                    <p:cTn id="46" fill="hold">
                      <p:stCondLst>
                        <p:cond delay="indefinite"/>
                      </p:stCondLst>
                      <p:childTnLst>
                        <p:par>
                          <p:cTn id="47" fill="hold">
                            <p:stCondLst>
                              <p:cond delay="0"/>
                            </p:stCondLst>
                            <p:childTnLst>
                              <p:par>
                                <p:cTn id="48" presetID="16" presetClass="entr" presetSubtype="21" fill="hold" nodeType="clickEffect">
                                  <p:stCondLst>
                                    <p:cond delay="0"/>
                                  </p:stCondLst>
                                  <p:childTnLst>
                                    <p:set>
                                      <p:cBhvr>
                                        <p:cTn id="49" dur="1" fill="hold">
                                          <p:stCondLst>
                                            <p:cond delay="0"/>
                                          </p:stCondLst>
                                        </p:cTn>
                                        <p:tgtEl>
                                          <p:spTgt spid="2055"/>
                                        </p:tgtEl>
                                        <p:attrNameLst>
                                          <p:attrName>style.visibility</p:attrName>
                                        </p:attrNameLst>
                                      </p:cBhvr>
                                      <p:to>
                                        <p:strVal val="visible"/>
                                      </p:to>
                                    </p:set>
                                    <p:animEffect transition="in" filter="barn(inVertical)">
                                      <p:cBhvr>
                                        <p:cTn id="50" dur="500"/>
                                        <p:tgtEl>
                                          <p:spTgt spid="2055"/>
                                        </p:tgtEl>
                                      </p:cBhvr>
                                    </p:animEffec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05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26" presetClass="entr" presetSubtype="0" fill="hold" nodeType="clickEffect">
                                  <p:stCondLst>
                                    <p:cond delay="0"/>
                                  </p:stCondLst>
                                  <p:childTnLst>
                                    <p:set>
                                      <p:cBhvr>
                                        <p:cTn id="58" dur="1" fill="hold">
                                          <p:stCondLst>
                                            <p:cond delay="0"/>
                                          </p:stCondLst>
                                        </p:cTn>
                                        <p:tgtEl>
                                          <p:spTgt spid="2052"/>
                                        </p:tgtEl>
                                        <p:attrNameLst>
                                          <p:attrName>style.visibility</p:attrName>
                                        </p:attrNameLst>
                                      </p:cBhvr>
                                      <p:to>
                                        <p:strVal val="visible"/>
                                      </p:to>
                                    </p:set>
                                    <p:animEffect transition="in" filter="wipe(down)">
                                      <p:cBhvr>
                                        <p:cTn id="59" dur="580">
                                          <p:stCondLst>
                                            <p:cond delay="0"/>
                                          </p:stCondLst>
                                        </p:cTn>
                                        <p:tgtEl>
                                          <p:spTgt spid="2052"/>
                                        </p:tgtEl>
                                      </p:cBhvr>
                                    </p:animEffect>
                                    <p:anim calcmode="lin" valueType="num">
                                      <p:cBhvr>
                                        <p:cTn id="60" dur="1822" tmFilter="0,0; 0.14,0.36; 0.43,0.73; 0.71,0.91; 1.0,1.0">
                                          <p:stCondLst>
                                            <p:cond delay="0"/>
                                          </p:stCondLst>
                                        </p:cTn>
                                        <p:tgtEl>
                                          <p:spTgt spid="2052"/>
                                        </p:tgtEl>
                                        <p:attrNameLst>
                                          <p:attrName>ppt_x</p:attrName>
                                        </p:attrNameLst>
                                      </p:cBhvr>
                                      <p:tavLst>
                                        <p:tav tm="0">
                                          <p:val>
                                            <p:strVal val="#ppt_x-0.25"/>
                                          </p:val>
                                        </p:tav>
                                        <p:tav tm="100000">
                                          <p:val>
                                            <p:strVal val="#ppt_x"/>
                                          </p:val>
                                        </p:tav>
                                      </p:tavLst>
                                    </p:anim>
                                    <p:anim calcmode="lin" valueType="num">
                                      <p:cBhvr>
                                        <p:cTn id="61" dur="664" tmFilter="0.0,0.0; 0.25,0.07; 0.50,0.2; 0.75,0.467; 1.0,1.0">
                                          <p:stCondLst>
                                            <p:cond delay="0"/>
                                          </p:stCondLst>
                                        </p:cTn>
                                        <p:tgtEl>
                                          <p:spTgt spid="2052"/>
                                        </p:tgtEl>
                                        <p:attrNameLst>
                                          <p:attrName>ppt_y</p:attrName>
                                        </p:attrNameLst>
                                      </p:cBhvr>
                                      <p:tavLst>
                                        <p:tav tm="0" fmla="#ppt_y-sin(pi*$)/3">
                                          <p:val>
                                            <p:fltVal val="0.5"/>
                                          </p:val>
                                        </p:tav>
                                        <p:tav tm="100000">
                                          <p:val>
                                            <p:fltVal val="1"/>
                                          </p:val>
                                        </p:tav>
                                      </p:tavLst>
                                    </p:anim>
                                    <p:anim calcmode="lin" valueType="num">
                                      <p:cBhvr>
                                        <p:cTn id="62" dur="664" tmFilter="0, 0; 0.125,0.2665; 0.25,0.4; 0.375,0.465; 0.5,0.5;  0.625,0.535; 0.75,0.6; 0.875,0.7335; 1,1">
                                          <p:stCondLst>
                                            <p:cond delay="664"/>
                                          </p:stCondLst>
                                        </p:cTn>
                                        <p:tgtEl>
                                          <p:spTgt spid="2052"/>
                                        </p:tgtEl>
                                        <p:attrNameLst>
                                          <p:attrName>ppt_y</p:attrName>
                                        </p:attrNameLst>
                                      </p:cBhvr>
                                      <p:tavLst>
                                        <p:tav tm="0" fmla="#ppt_y-sin(pi*$)/9">
                                          <p:val>
                                            <p:fltVal val="0"/>
                                          </p:val>
                                        </p:tav>
                                        <p:tav tm="100000">
                                          <p:val>
                                            <p:fltVal val="1"/>
                                          </p:val>
                                        </p:tav>
                                      </p:tavLst>
                                    </p:anim>
                                    <p:anim calcmode="lin" valueType="num">
                                      <p:cBhvr>
                                        <p:cTn id="63" dur="332" tmFilter="0, 0; 0.125,0.2665; 0.25,0.4; 0.375,0.465; 0.5,0.5;  0.625,0.535; 0.75,0.6; 0.875,0.7335; 1,1">
                                          <p:stCondLst>
                                            <p:cond delay="1324"/>
                                          </p:stCondLst>
                                        </p:cTn>
                                        <p:tgtEl>
                                          <p:spTgt spid="2052"/>
                                        </p:tgtEl>
                                        <p:attrNameLst>
                                          <p:attrName>ppt_y</p:attrName>
                                        </p:attrNameLst>
                                      </p:cBhvr>
                                      <p:tavLst>
                                        <p:tav tm="0" fmla="#ppt_y-sin(pi*$)/27">
                                          <p:val>
                                            <p:fltVal val="0"/>
                                          </p:val>
                                        </p:tav>
                                        <p:tav tm="100000">
                                          <p:val>
                                            <p:fltVal val="1"/>
                                          </p:val>
                                        </p:tav>
                                      </p:tavLst>
                                    </p:anim>
                                    <p:anim calcmode="lin" valueType="num">
                                      <p:cBhvr>
                                        <p:cTn id="64" dur="164" tmFilter="0, 0; 0.125,0.2665; 0.25,0.4; 0.375,0.465; 0.5,0.5;  0.625,0.535; 0.75,0.6; 0.875,0.7335; 1,1">
                                          <p:stCondLst>
                                            <p:cond delay="1656"/>
                                          </p:stCondLst>
                                        </p:cTn>
                                        <p:tgtEl>
                                          <p:spTgt spid="2052"/>
                                        </p:tgtEl>
                                        <p:attrNameLst>
                                          <p:attrName>ppt_y</p:attrName>
                                        </p:attrNameLst>
                                      </p:cBhvr>
                                      <p:tavLst>
                                        <p:tav tm="0" fmla="#ppt_y-sin(pi*$)/81">
                                          <p:val>
                                            <p:fltVal val="0"/>
                                          </p:val>
                                        </p:tav>
                                        <p:tav tm="100000">
                                          <p:val>
                                            <p:fltVal val="1"/>
                                          </p:val>
                                        </p:tav>
                                      </p:tavLst>
                                    </p:anim>
                                    <p:animScale>
                                      <p:cBhvr>
                                        <p:cTn id="65" dur="26">
                                          <p:stCondLst>
                                            <p:cond delay="650"/>
                                          </p:stCondLst>
                                        </p:cTn>
                                        <p:tgtEl>
                                          <p:spTgt spid="2052"/>
                                        </p:tgtEl>
                                      </p:cBhvr>
                                      <p:to x="100000" y="60000"/>
                                    </p:animScale>
                                    <p:animScale>
                                      <p:cBhvr>
                                        <p:cTn id="66" dur="166" decel="50000">
                                          <p:stCondLst>
                                            <p:cond delay="676"/>
                                          </p:stCondLst>
                                        </p:cTn>
                                        <p:tgtEl>
                                          <p:spTgt spid="2052"/>
                                        </p:tgtEl>
                                      </p:cBhvr>
                                      <p:to x="100000" y="100000"/>
                                    </p:animScale>
                                    <p:animScale>
                                      <p:cBhvr>
                                        <p:cTn id="67" dur="26">
                                          <p:stCondLst>
                                            <p:cond delay="1312"/>
                                          </p:stCondLst>
                                        </p:cTn>
                                        <p:tgtEl>
                                          <p:spTgt spid="2052"/>
                                        </p:tgtEl>
                                      </p:cBhvr>
                                      <p:to x="100000" y="80000"/>
                                    </p:animScale>
                                    <p:animScale>
                                      <p:cBhvr>
                                        <p:cTn id="68" dur="166" decel="50000">
                                          <p:stCondLst>
                                            <p:cond delay="1338"/>
                                          </p:stCondLst>
                                        </p:cTn>
                                        <p:tgtEl>
                                          <p:spTgt spid="2052"/>
                                        </p:tgtEl>
                                      </p:cBhvr>
                                      <p:to x="100000" y="100000"/>
                                    </p:animScale>
                                    <p:animScale>
                                      <p:cBhvr>
                                        <p:cTn id="69" dur="26">
                                          <p:stCondLst>
                                            <p:cond delay="1642"/>
                                          </p:stCondLst>
                                        </p:cTn>
                                        <p:tgtEl>
                                          <p:spTgt spid="2052"/>
                                        </p:tgtEl>
                                      </p:cBhvr>
                                      <p:to x="100000" y="90000"/>
                                    </p:animScale>
                                    <p:animScale>
                                      <p:cBhvr>
                                        <p:cTn id="70" dur="166" decel="50000">
                                          <p:stCondLst>
                                            <p:cond delay="1668"/>
                                          </p:stCondLst>
                                        </p:cTn>
                                        <p:tgtEl>
                                          <p:spTgt spid="2052"/>
                                        </p:tgtEl>
                                      </p:cBhvr>
                                      <p:to x="100000" y="100000"/>
                                    </p:animScale>
                                    <p:animScale>
                                      <p:cBhvr>
                                        <p:cTn id="71" dur="26">
                                          <p:stCondLst>
                                            <p:cond delay="1808"/>
                                          </p:stCondLst>
                                        </p:cTn>
                                        <p:tgtEl>
                                          <p:spTgt spid="2052"/>
                                        </p:tgtEl>
                                      </p:cBhvr>
                                      <p:to x="100000" y="95000"/>
                                    </p:animScale>
                                    <p:animScale>
                                      <p:cBhvr>
                                        <p:cTn id="72" dur="166" decel="50000">
                                          <p:stCondLst>
                                            <p:cond delay="1834"/>
                                          </p:stCondLst>
                                        </p:cTn>
                                        <p:tgtEl>
                                          <p:spTgt spid="2052"/>
                                        </p:tgtEl>
                                      </p:cBhvr>
                                      <p:to x="100000" y="100000"/>
                                    </p:animScale>
                                  </p:childTnLst>
                                </p:cTn>
                              </p:par>
                            </p:childTnLst>
                          </p:cTn>
                        </p:par>
                      </p:childTnLst>
                    </p:cTn>
                  </p:par>
                  <p:par>
                    <p:cTn id="73" fill="hold">
                      <p:stCondLst>
                        <p:cond delay="indefinite"/>
                      </p:stCondLst>
                      <p:childTnLst>
                        <p:par>
                          <p:cTn id="74" fill="hold">
                            <p:stCondLst>
                              <p:cond delay="0"/>
                            </p:stCondLst>
                            <p:childTnLst>
                              <p:par>
                                <p:cTn id="75" presetID="26" presetClass="entr" presetSubtype="0" fill="hold" nodeType="clickEffect">
                                  <p:stCondLst>
                                    <p:cond delay="0"/>
                                  </p:stCondLst>
                                  <p:childTnLst>
                                    <p:set>
                                      <p:cBhvr>
                                        <p:cTn id="76" dur="1" fill="hold">
                                          <p:stCondLst>
                                            <p:cond delay="0"/>
                                          </p:stCondLst>
                                        </p:cTn>
                                        <p:tgtEl>
                                          <p:spTgt spid="2054"/>
                                        </p:tgtEl>
                                        <p:attrNameLst>
                                          <p:attrName>style.visibility</p:attrName>
                                        </p:attrNameLst>
                                      </p:cBhvr>
                                      <p:to>
                                        <p:strVal val="visible"/>
                                      </p:to>
                                    </p:set>
                                    <p:animEffect transition="in" filter="wipe(down)">
                                      <p:cBhvr>
                                        <p:cTn id="77" dur="580">
                                          <p:stCondLst>
                                            <p:cond delay="0"/>
                                          </p:stCondLst>
                                        </p:cTn>
                                        <p:tgtEl>
                                          <p:spTgt spid="2054"/>
                                        </p:tgtEl>
                                      </p:cBhvr>
                                    </p:animEffect>
                                    <p:anim calcmode="lin" valueType="num">
                                      <p:cBhvr>
                                        <p:cTn id="78" dur="1822" tmFilter="0,0; 0.14,0.36; 0.43,0.73; 0.71,0.91; 1.0,1.0">
                                          <p:stCondLst>
                                            <p:cond delay="0"/>
                                          </p:stCondLst>
                                        </p:cTn>
                                        <p:tgtEl>
                                          <p:spTgt spid="2054"/>
                                        </p:tgtEl>
                                        <p:attrNameLst>
                                          <p:attrName>ppt_x</p:attrName>
                                        </p:attrNameLst>
                                      </p:cBhvr>
                                      <p:tavLst>
                                        <p:tav tm="0">
                                          <p:val>
                                            <p:strVal val="#ppt_x-0.25"/>
                                          </p:val>
                                        </p:tav>
                                        <p:tav tm="100000">
                                          <p:val>
                                            <p:strVal val="#ppt_x"/>
                                          </p:val>
                                        </p:tav>
                                      </p:tavLst>
                                    </p:anim>
                                    <p:anim calcmode="lin" valueType="num">
                                      <p:cBhvr>
                                        <p:cTn id="79" dur="664" tmFilter="0.0,0.0; 0.25,0.07; 0.50,0.2; 0.75,0.467; 1.0,1.0">
                                          <p:stCondLst>
                                            <p:cond delay="0"/>
                                          </p:stCondLst>
                                        </p:cTn>
                                        <p:tgtEl>
                                          <p:spTgt spid="2054"/>
                                        </p:tgtEl>
                                        <p:attrNameLst>
                                          <p:attrName>ppt_y</p:attrName>
                                        </p:attrNameLst>
                                      </p:cBhvr>
                                      <p:tavLst>
                                        <p:tav tm="0" fmla="#ppt_y-sin(pi*$)/3">
                                          <p:val>
                                            <p:fltVal val="0.5"/>
                                          </p:val>
                                        </p:tav>
                                        <p:tav tm="100000">
                                          <p:val>
                                            <p:fltVal val="1"/>
                                          </p:val>
                                        </p:tav>
                                      </p:tavLst>
                                    </p:anim>
                                    <p:anim calcmode="lin" valueType="num">
                                      <p:cBhvr>
                                        <p:cTn id="80" dur="664" tmFilter="0, 0; 0.125,0.2665; 0.25,0.4; 0.375,0.465; 0.5,0.5;  0.625,0.535; 0.75,0.6; 0.875,0.7335; 1,1">
                                          <p:stCondLst>
                                            <p:cond delay="664"/>
                                          </p:stCondLst>
                                        </p:cTn>
                                        <p:tgtEl>
                                          <p:spTgt spid="2054"/>
                                        </p:tgtEl>
                                        <p:attrNameLst>
                                          <p:attrName>ppt_y</p:attrName>
                                        </p:attrNameLst>
                                      </p:cBhvr>
                                      <p:tavLst>
                                        <p:tav tm="0" fmla="#ppt_y-sin(pi*$)/9">
                                          <p:val>
                                            <p:fltVal val="0"/>
                                          </p:val>
                                        </p:tav>
                                        <p:tav tm="100000">
                                          <p:val>
                                            <p:fltVal val="1"/>
                                          </p:val>
                                        </p:tav>
                                      </p:tavLst>
                                    </p:anim>
                                    <p:anim calcmode="lin" valueType="num">
                                      <p:cBhvr>
                                        <p:cTn id="81" dur="332" tmFilter="0, 0; 0.125,0.2665; 0.25,0.4; 0.375,0.465; 0.5,0.5;  0.625,0.535; 0.75,0.6; 0.875,0.7335; 1,1">
                                          <p:stCondLst>
                                            <p:cond delay="1324"/>
                                          </p:stCondLst>
                                        </p:cTn>
                                        <p:tgtEl>
                                          <p:spTgt spid="2054"/>
                                        </p:tgtEl>
                                        <p:attrNameLst>
                                          <p:attrName>ppt_y</p:attrName>
                                        </p:attrNameLst>
                                      </p:cBhvr>
                                      <p:tavLst>
                                        <p:tav tm="0" fmla="#ppt_y-sin(pi*$)/27">
                                          <p:val>
                                            <p:fltVal val="0"/>
                                          </p:val>
                                        </p:tav>
                                        <p:tav tm="100000">
                                          <p:val>
                                            <p:fltVal val="1"/>
                                          </p:val>
                                        </p:tav>
                                      </p:tavLst>
                                    </p:anim>
                                    <p:anim calcmode="lin" valueType="num">
                                      <p:cBhvr>
                                        <p:cTn id="82" dur="164" tmFilter="0, 0; 0.125,0.2665; 0.25,0.4; 0.375,0.465; 0.5,0.5;  0.625,0.535; 0.75,0.6; 0.875,0.7335; 1,1">
                                          <p:stCondLst>
                                            <p:cond delay="1656"/>
                                          </p:stCondLst>
                                        </p:cTn>
                                        <p:tgtEl>
                                          <p:spTgt spid="2054"/>
                                        </p:tgtEl>
                                        <p:attrNameLst>
                                          <p:attrName>ppt_y</p:attrName>
                                        </p:attrNameLst>
                                      </p:cBhvr>
                                      <p:tavLst>
                                        <p:tav tm="0" fmla="#ppt_y-sin(pi*$)/81">
                                          <p:val>
                                            <p:fltVal val="0"/>
                                          </p:val>
                                        </p:tav>
                                        <p:tav tm="100000">
                                          <p:val>
                                            <p:fltVal val="1"/>
                                          </p:val>
                                        </p:tav>
                                      </p:tavLst>
                                    </p:anim>
                                    <p:animScale>
                                      <p:cBhvr>
                                        <p:cTn id="83" dur="26">
                                          <p:stCondLst>
                                            <p:cond delay="650"/>
                                          </p:stCondLst>
                                        </p:cTn>
                                        <p:tgtEl>
                                          <p:spTgt spid="2054"/>
                                        </p:tgtEl>
                                      </p:cBhvr>
                                      <p:to x="100000" y="60000"/>
                                    </p:animScale>
                                    <p:animScale>
                                      <p:cBhvr>
                                        <p:cTn id="84" dur="166" decel="50000">
                                          <p:stCondLst>
                                            <p:cond delay="676"/>
                                          </p:stCondLst>
                                        </p:cTn>
                                        <p:tgtEl>
                                          <p:spTgt spid="2054"/>
                                        </p:tgtEl>
                                      </p:cBhvr>
                                      <p:to x="100000" y="100000"/>
                                    </p:animScale>
                                    <p:animScale>
                                      <p:cBhvr>
                                        <p:cTn id="85" dur="26">
                                          <p:stCondLst>
                                            <p:cond delay="1312"/>
                                          </p:stCondLst>
                                        </p:cTn>
                                        <p:tgtEl>
                                          <p:spTgt spid="2054"/>
                                        </p:tgtEl>
                                      </p:cBhvr>
                                      <p:to x="100000" y="80000"/>
                                    </p:animScale>
                                    <p:animScale>
                                      <p:cBhvr>
                                        <p:cTn id="86" dur="166" decel="50000">
                                          <p:stCondLst>
                                            <p:cond delay="1338"/>
                                          </p:stCondLst>
                                        </p:cTn>
                                        <p:tgtEl>
                                          <p:spTgt spid="2054"/>
                                        </p:tgtEl>
                                      </p:cBhvr>
                                      <p:to x="100000" y="100000"/>
                                    </p:animScale>
                                    <p:animScale>
                                      <p:cBhvr>
                                        <p:cTn id="87" dur="26">
                                          <p:stCondLst>
                                            <p:cond delay="1642"/>
                                          </p:stCondLst>
                                        </p:cTn>
                                        <p:tgtEl>
                                          <p:spTgt spid="2054"/>
                                        </p:tgtEl>
                                      </p:cBhvr>
                                      <p:to x="100000" y="90000"/>
                                    </p:animScale>
                                    <p:animScale>
                                      <p:cBhvr>
                                        <p:cTn id="88" dur="166" decel="50000">
                                          <p:stCondLst>
                                            <p:cond delay="1668"/>
                                          </p:stCondLst>
                                        </p:cTn>
                                        <p:tgtEl>
                                          <p:spTgt spid="2054"/>
                                        </p:tgtEl>
                                      </p:cBhvr>
                                      <p:to x="100000" y="100000"/>
                                    </p:animScale>
                                    <p:animScale>
                                      <p:cBhvr>
                                        <p:cTn id="89" dur="26">
                                          <p:stCondLst>
                                            <p:cond delay="1808"/>
                                          </p:stCondLst>
                                        </p:cTn>
                                        <p:tgtEl>
                                          <p:spTgt spid="2054"/>
                                        </p:tgtEl>
                                      </p:cBhvr>
                                      <p:to x="100000" y="95000"/>
                                    </p:animScale>
                                    <p:animScale>
                                      <p:cBhvr>
                                        <p:cTn id="90" dur="166" decel="50000">
                                          <p:stCondLst>
                                            <p:cond delay="1834"/>
                                          </p:stCondLst>
                                        </p:cTn>
                                        <p:tgtEl>
                                          <p:spTgt spid="205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6000" u="sng" dirty="0" smtClean="0">
                <a:solidFill>
                  <a:srgbClr val="00B0F0"/>
                </a:solidFill>
              </a:rPr>
              <a:t>Festivals</a:t>
            </a:r>
            <a:endParaRPr lang="en-AU" sz="6000" u="sng" dirty="0">
              <a:solidFill>
                <a:srgbClr val="00B0F0"/>
              </a:solidFill>
            </a:endParaRPr>
          </a:p>
        </p:txBody>
      </p:sp>
      <p:sp>
        <p:nvSpPr>
          <p:cNvPr id="3" name="Content Placeholder 2"/>
          <p:cNvSpPr>
            <a:spLocks noGrp="1"/>
          </p:cNvSpPr>
          <p:nvPr>
            <p:ph idx="1"/>
          </p:nvPr>
        </p:nvSpPr>
        <p:spPr/>
        <p:txBody>
          <a:bodyPr/>
          <a:lstStyle/>
          <a:p>
            <a:endParaRPr lang="en-AU" dirty="0"/>
          </a:p>
        </p:txBody>
      </p:sp>
      <p:sp>
        <p:nvSpPr>
          <p:cNvPr id="4" name="Text Placeholder 3"/>
          <p:cNvSpPr>
            <a:spLocks noGrp="1"/>
          </p:cNvSpPr>
          <p:nvPr>
            <p:ph type="body" sz="half" idx="2"/>
          </p:nvPr>
        </p:nvSpPr>
        <p:spPr>
          <a:xfrm>
            <a:off x="457200" y="1435100"/>
            <a:ext cx="3008313" cy="4946228"/>
          </a:xfrm>
        </p:spPr>
        <p:txBody>
          <a:bodyPr/>
          <a:lstStyle/>
          <a:p>
            <a:r>
              <a:rPr lang="en-AU" dirty="0" smtClean="0"/>
              <a:t>Each fall the festival Beethovenfest Bonn honours Ludwig van Beethoven in his native city of Bonn with a program that reflects the composer's approach to music. </a:t>
            </a:r>
          </a:p>
          <a:p>
            <a:r>
              <a:rPr lang="en-AU" dirty="0" smtClean="0"/>
              <a:t>Oktoberfest is the world's largest fair held annually in Munich, Bavaria, Germany. It is a 16-day festival running from late September to the first weekend in October .</a:t>
            </a:r>
          </a:p>
          <a:p>
            <a:r>
              <a:rPr lang="en-AU" dirty="0" smtClean="0"/>
              <a:t>The Cranger Kirmes is a funfair in Germany, located in near the Rhine–Herne Canal in Crange in the city of Herne. It is the second biggest fair in Germany, only behind the Oktoberfest.</a:t>
            </a:r>
          </a:p>
          <a:p>
            <a:endParaRPr lang="en-AU"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09224" y="260648"/>
            <a:ext cx="2781378" cy="16561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90602" y="272456"/>
            <a:ext cx="2357862" cy="22989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7904" y="1941976"/>
            <a:ext cx="2286000" cy="152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93904" y="2580319"/>
            <a:ext cx="2619375"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08179" y="4340733"/>
            <a:ext cx="2705100" cy="1695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9"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76021" y="3465976"/>
            <a:ext cx="2346246" cy="1561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690029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4">
                                            <p:txEl>
                                              <p:pRg st="0" end="0"/>
                                            </p:txEl>
                                          </p:spTgt>
                                        </p:tgtEl>
                                        <p:attrNameLst>
                                          <p:attrName>ppt_x</p:attrName>
                                          <p:attrName>ppt_y</p:attrName>
                                        </p:attrNameLst>
                                      </p:cBhvr>
                                    </p:animMotion>
                                    <p:animRot by="1500000">
                                      <p:cBhvr>
                                        <p:cTn id="7" dur="125" fill="hold">
                                          <p:stCondLst>
                                            <p:cond delay="0"/>
                                          </p:stCondLst>
                                        </p:cTn>
                                        <p:tgtEl>
                                          <p:spTgt spid="4">
                                            <p:txEl>
                                              <p:pRg st="0" end="0"/>
                                            </p:txEl>
                                          </p:spTgt>
                                        </p:tgtEl>
                                        <p:attrNameLst>
                                          <p:attrName>r</p:attrName>
                                        </p:attrNameLst>
                                      </p:cBhvr>
                                    </p:animRot>
                                    <p:animRot by="-1500000">
                                      <p:cBhvr>
                                        <p:cTn id="8" dur="125" fill="hold">
                                          <p:stCondLst>
                                            <p:cond delay="125"/>
                                          </p:stCondLst>
                                        </p:cTn>
                                        <p:tgtEl>
                                          <p:spTgt spid="4">
                                            <p:txEl>
                                              <p:pRg st="0" end="0"/>
                                            </p:txEl>
                                          </p:spTgt>
                                        </p:tgtEl>
                                        <p:attrNameLst>
                                          <p:attrName>r</p:attrName>
                                        </p:attrNameLst>
                                      </p:cBhvr>
                                    </p:animRot>
                                    <p:animRot by="-1500000">
                                      <p:cBhvr>
                                        <p:cTn id="9" dur="125" fill="hold">
                                          <p:stCondLst>
                                            <p:cond delay="250"/>
                                          </p:stCondLst>
                                        </p:cTn>
                                        <p:tgtEl>
                                          <p:spTgt spid="4">
                                            <p:txEl>
                                              <p:pRg st="0" end="0"/>
                                            </p:txEl>
                                          </p:spTgt>
                                        </p:tgtEl>
                                        <p:attrNameLst>
                                          <p:attrName>r</p:attrName>
                                        </p:attrNameLst>
                                      </p:cBhvr>
                                    </p:animRot>
                                    <p:animRot by="1500000">
                                      <p:cBhvr>
                                        <p:cTn id="10" dur="125" fill="hold">
                                          <p:stCondLst>
                                            <p:cond delay="375"/>
                                          </p:stCondLst>
                                        </p:cTn>
                                        <p:tgtEl>
                                          <p:spTgt spid="4">
                                            <p:txEl>
                                              <p:pRg st="0" end="0"/>
                                            </p:txEl>
                                          </p:spTgt>
                                        </p:tgtEl>
                                        <p:attrNameLst>
                                          <p:attrName>r</p:attrName>
                                        </p:attrNameLst>
                                      </p:cBhvr>
                                    </p:animRot>
                                  </p:childTnLst>
                                </p:cTn>
                              </p:par>
                              <p:par>
                                <p:cTn id="11" presetID="34" presetClass="emph" presetSubtype="0" fill="hold" nodeType="with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4">
                                            <p:txEl>
                                              <p:pRg st="1" end="1"/>
                                            </p:txEl>
                                          </p:spTgt>
                                        </p:tgtEl>
                                        <p:attrNameLst>
                                          <p:attrName>ppt_x</p:attrName>
                                          <p:attrName>ppt_y</p:attrName>
                                        </p:attrNameLst>
                                      </p:cBhvr>
                                    </p:animMotion>
                                    <p:animRot by="1500000">
                                      <p:cBhvr>
                                        <p:cTn id="13" dur="125" fill="hold">
                                          <p:stCondLst>
                                            <p:cond delay="0"/>
                                          </p:stCondLst>
                                        </p:cTn>
                                        <p:tgtEl>
                                          <p:spTgt spid="4">
                                            <p:txEl>
                                              <p:pRg st="1" end="1"/>
                                            </p:txEl>
                                          </p:spTgt>
                                        </p:tgtEl>
                                        <p:attrNameLst>
                                          <p:attrName>r</p:attrName>
                                        </p:attrNameLst>
                                      </p:cBhvr>
                                    </p:animRot>
                                    <p:animRot by="-1500000">
                                      <p:cBhvr>
                                        <p:cTn id="14" dur="125" fill="hold">
                                          <p:stCondLst>
                                            <p:cond delay="125"/>
                                          </p:stCondLst>
                                        </p:cTn>
                                        <p:tgtEl>
                                          <p:spTgt spid="4">
                                            <p:txEl>
                                              <p:pRg st="1" end="1"/>
                                            </p:txEl>
                                          </p:spTgt>
                                        </p:tgtEl>
                                        <p:attrNameLst>
                                          <p:attrName>r</p:attrName>
                                        </p:attrNameLst>
                                      </p:cBhvr>
                                    </p:animRot>
                                    <p:animRot by="-1500000">
                                      <p:cBhvr>
                                        <p:cTn id="15" dur="125" fill="hold">
                                          <p:stCondLst>
                                            <p:cond delay="250"/>
                                          </p:stCondLst>
                                        </p:cTn>
                                        <p:tgtEl>
                                          <p:spTgt spid="4">
                                            <p:txEl>
                                              <p:pRg st="1" end="1"/>
                                            </p:txEl>
                                          </p:spTgt>
                                        </p:tgtEl>
                                        <p:attrNameLst>
                                          <p:attrName>r</p:attrName>
                                        </p:attrNameLst>
                                      </p:cBhvr>
                                    </p:animRot>
                                    <p:animRot by="1500000">
                                      <p:cBhvr>
                                        <p:cTn id="16" dur="125" fill="hold">
                                          <p:stCondLst>
                                            <p:cond delay="375"/>
                                          </p:stCondLst>
                                        </p:cTn>
                                        <p:tgtEl>
                                          <p:spTgt spid="4">
                                            <p:txEl>
                                              <p:pRg st="1" end="1"/>
                                            </p:txEl>
                                          </p:spTgt>
                                        </p:tgtEl>
                                        <p:attrNameLst>
                                          <p:attrName>r</p:attrName>
                                        </p:attrNameLst>
                                      </p:cBhvr>
                                    </p:animRot>
                                  </p:childTnLst>
                                </p:cTn>
                              </p:par>
                              <p:par>
                                <p:cTn id="17" presetID="34" presetClass="emph" presetSubtype="0" fill="hold" nodeType="withEffect">
                                  <p:stCondLst>
                                    <p:cond delay="0"/>
                                  </p:stCondLst>
                                  <p:iterate type="lt">
                                    <p:tmPct val="10000"/>
                                  </p:iterate>
                                  <p:childTnLst>
                                    <p:animMotion origin="layout" path="M 0.0 0.0 L 0.0 -0.07213" pathEditMode="relative" ptsTypes="">
                                      <p:cBhvr>
                                        <p:cTn id="18" dur="250" accel="50000" decel="50000" autoRev="1" fill="hold">
                                          <p:stCondLst>
                                            <p:cond delay="0"/>
                                          </p:stCondLst>
                                        </p:cTn>
                                        <p:tgtEl>
                                          <p:spTgt spid="4">
                                            <p:txEl>
                                              <p:pRg st="2" end="2"/>
                                            </p:txEl>
                                          </p:spTgt>
                                        </p:tgtEl>
                                        <p:attrNameLst>
                                          <p:attrName>ppt_x</p:attrName>
                                          <p:attrName>ppt_y</p:attrName>
                                        </p:attrNameLst>
                                      </p:cBhvr>
                                    </p:animMotion>
                                    <p:animRot by="1500000">
                                      <p:cBhvr>
                                        <p:cTn id="19" dur="125" fill="hold">
                                          <p:stCondLst>
                                            <p:cond delay="0"/>
                                          </p:stCondLst>
                                        </p:cTn>
                                        <p:tgtEl>
                                          <p:spTgt spid="4">
                                            <p:txEl>
                                              <p:pRg st="2" end="2"/>
                                            </p:txEl>
                                          </p:spTgt>
                                        </p:tgtEl>
                                        <p:attrNameLst>
                                          <p:attrName>r</p:attrName>
                                        </p:attrNameLst>
                                      </p:cBhvr>
                                    </p:animRot>
                                    <p:animRot by="-1500000">
                                      <p:cBhvr>
                                        <p:cTn id="20" dur="125" fill="hold">
                                          <p:stCondLst>
                                            <p:cond delay="125"/>
                                          </p:stCondLst>
                                        </p:cTn>
                                        <p:tgtEl>
                                          <p:spTgt spid="4">
                                            <p:txEl>
                                              <p:pRg st="2" end="2"/>
                                            </p:txEl>
                                          </p:spTgt>
                                        </p:tgtEl>
                                        <p:attrNameLst>
                                          <p:attrName>r</p:attrName>
                                        </p:attrNameLst>
                                      </p:cBhvr>
                                    </p:animRot>
                                    <p:animRot by="-1500000">
                                      <p:cBhvr>
                                        <p:cTn id="21" dur="125" fill="hold">
                                          <p:stCondLst>
                                            <p:cond delay="250"/>
                                          </p:stCondLst>
                                        </p:cTn>
                                        <p:tgtEl>
                                          <p:spTgt spid="4">
                                            <p:txEl>
                                              <p:pRg st="2" end="2"/>
                                            </p:txEl>
                                          </p:spTgt>
                                        </p:tgtEl>
                                        <p:attrNameLst>
                                          <p:attrName>r</p:attrName>
                                        </p:attrNameLst>
                                      </p:cBhvr>
                                    </p:animRot>
                                    <p:animRot by="1500000">
                                      <p:cBhvr>
                                        <p:cTn id="22" dur="125" fill="hold">
                                          <p:stCondLst>
                                            <p:cond delay="375"/>
                                          </p:stCondLst>
                                        </p:cTn>
                                        <p:tgtEl>
                                          <p:spTgt spid="4">
                                            <p:txEl>
                                              <p:pRg st="2" end="2"/>
                                            </p:txEl>
                                          </p:spTgt>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3074"/>
                                        </p:tgtEl>
                                        <p:attrNameLst>
                                          <p:attrName>style.visibility</p:attrName>
                                        </p:attrNameLst>
                                      </p:cBhvr>
                                      <p:to>
                                        <p:strVal val="visible"/>
                                      </p:to>
                                    </p:set>
                                    <p:animEffect transition="in" filter="barn(inVertical)">
                                      <p:cBhvr>
                                        <p:cTn id="27" dur="500"/>
                                        <p:tgtEl>
                                          <p:spTgt spid="3074"/>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nodeType="clickEffect">
                                  <p:stCondLst>
                                    <p:cond delay="0"/>
                                  </p:stCondLst>
                                  <p:childTnLst>
                                    <p:set>
                                      <p:cBhvr>
                                        <p:cTn id="31" dur="1" fill="hold">
                                          <p:stCondLst>
                                            <p:cond delay="0"/>
                                          </p:stCondLst>
                                        </p:cTn>
                                        <p:tgtEl>
                                          <p:spTgt spid="3075"/>
                                        </p:tgtEl>
                                        <p:attrNameLst>
                                          <p:attrName>style.visibility</p:attrName>
                                        </p:attrNameLst>
                                      </p:cBhvr>
                                      <p:to>
                                        <p:strVal val="visible"/>
                                      </p:to>
                                    </p:set>
                                    <p:animEffect transition="in" filter="circle(in)">
                                      <p:cBhvr>
                                        <p:cTn id="32" dur="2000"/>
                                        <p:tgtEl>
                                          <p:spTgt spid="3075"/>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nodeType="clickEffect">
                                  <p:stCondLst>
                                    <p:cond delay="0"/>
                                  </p:stCondLst>
                                  <p:childTnLst>
                                    <p:set>
                                      <p:cBhvr>
                                        <p:cTn id="36" dur="1" fill="hold">
                                          <p:stCondLst>
                                            <p:cond delay="0"/>
                                          </p:stCondLst>
                                        </p:cTn>
                                        <p:tgtEl>
                                          <p:spTgt spid="3076"/>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3078"/>
                                        </p:tgtEl>
                                        <p:attrNameLst>
                                          <p:attrName>style.visibility</p:attrName>
                                        </p:attrNameLst>
                                      </p:cBhvr>
                                      <p:to>
                                        <p:strVal val="visible"/>
                                      </p:to>
                                    </p:set>
                                    <p:anim calcmode="lin" valueType="num">
                                      <p:cBhvr>
                                        <p:cTn id="41" dur="500" fill="hold"/>
                                        <p:tgtEl>
                                          <p:spTgt spid="3078"/>
                                        </p:tgtEl>
                                        <p:attrNameLst>
                                          <p:attrName>ppt_w</p:attrName>
                                        </p:attrNameLst>
                                      </p:cBhvr>
                                      <p:tavLst>
                                        <p:tav tm="0">
                                          <p:val>
                                            <p:fltVal val="0"/>
                                          </p:val>
                                        </p:tav>
                                        <p:tav tm="100000">
                                          <p:val>
                                            <p:strVal val="#ppt_w"/>
                                          </p:val>
                                        </p:tav>
                                      </p:tavLst>
                                    </p:anim>
                                    <p:anim calcmode="lin" valueType="num">
                                      <p:cBhvr>
                                        <p:cTn id="42" dur="500" fill="hold"/>
                                        <p:tgtEl>
                                          <p:spTgt spid="3078"/>
                                        </p:tgtEl>
                                        <p:attrNameLst>
                                          <p:attrName>ppt_h</p:attrName>
                                        </p:attrNameLst>
                                      </p:cBhvr>
                                      <p:tavLst>
                                        <p:tav tm="0">
                                          <p:val>
                                            <p:fltVal val="0"/>
                                          </p:val>
                                        </p:tav>
                                        <p:tav tm="100000">
                                          <p:val>
                                            <p:strVal val="#ppt_h"/>
                                          </p:val>
                                        </p:tav>
                                      </p:tavLst>
                                    </p:anim>
                                    <p:animEffect transition="in" filter="fade">
                                      <p:cBhvr>
                                        <p:cTn id="43" dur="500"/>
                                        <p:tgtEl>
                                          <p:spTgt spid="3078"/>
                                        </p:tgtEl>
                                      </p:cBhvr>
                                    </p:animEffect>
                                  </p:childTnLst>
                                </p:cTn>
                              </p:par>
                            </p:childTnLst>
                          </p:cTn>
                        </p:par>
                      </p:childTnLst>
                    </p:cTn>
                  </p:par>
                  <p:par>
                    <p:cTn id="44" fill="hold">
                      <p:stCondLst>
                        <p:cond delay="indefinite"/>
                      </p:stCondLst>
                      <p:childTnLst>
                        <p:par>
                          <p:cTn id="45" fill="hold">
                            <p:stCondLst>
                              <p:cond delay="0"/>
                            </p:stCondLst>
                            <p:childTnLst>
                              <p:par>
                                <p:cTn id="46" presetID="31" presetClass="exit" presetSubtype="0" fill="hold" nodeType="clickEffect">
                                  <p:stCondLst>
                                    <p:cond delay="0"/>
                                  </p:stCondLst>
                                  <p:childTnLst>
                                    <p:anim calcmode="lin" valueType="num">
                                      <p:cBhvr>
                                        <p:cTn id="47" dur="1000"/>
                                        <p:tgtEl>
                                          <p:spTgt spid="3079"/>
                                        </p:tgtEl>
                                        <p:attrNameLst>
                                          <p:attrName>ppt_w</p:attrName>
                                        </p:attrNameLst>
                                      </p:cBhvr>
                                      <p:tavLst>
                                        <p:tav tm="0">
                                          <p:val>
                                            <p:strVal val="ppt_w"/>
                                          </p:val>
                                        </p:tav>
                                        <p:tav tm="100000">
                                          <p:val>
                                            <p:fltVal val="0"/>
                                          </p:val>
                                        </p:tav>
                                      </p:tavLst>
                                    </p:anim>
                                    <p:anim calcmode="lin" valueType="num">
                                      <p:cBhvr>
                                        <p:cTn id="48" dur="1000"/>
                                        <p:tgtEl>
                                          <p:spTgt spid="3079"/>
                                        </p:tgtEl>
                                        <p:attrNameLst>
                                          <p:attrName>ppt_h</p:attrName>
                                        </p:attrNameLst>
                                      </p:cBhvr>
                                      <p:tavLst>
                                        <p:tav tm="0">
                                          <p:val>
                                            <p:strVal val="ppt_h"/>
                                          </p:val>
                                        </p:tav>
                                        <p:tav tm="100000">
                                          <p:val>
                                            <p:fltVal val="0"/>
                                          </p:val>
                                        </p:tav>
                                      </p:tavLst>
                                    </p:anim>
                                    <p:anim calcmode="lin" valueType="num">
                                      <p:cBhvr>
                                        <p:cTn id="49" dur="1000"/>
                                        <p:tgtEl>
                                          <p:spTgt spid="3079"/>
                                        </p:tgtEl>
                                        <p:attrNameLst>
                                          <p:attrName>style.rotation</p:attrName>
                                        </p:attrNameLst>
                                      </p:cBhvr>
                                      <p:tavLst>
                                        <p:tav tm="0">
                                          <p:val>
                                            <p:fltVal val="0"/>
                                          </p:val>
                                        </p:tav>
                                        <p:tav tm="100000">
                                          <p:val>
                                            <p:fltVal val="90"/>
                                          </p:val>
                                        </p:tav>
                                      </p:tavLst>
                                    </p:anim>
                                    <p:animEffect transition="out" filter="fade">
                                      <p:cBhvr>
                                        <p:cTn id="50" dur="1000"/>
                                        <p:tgtEl>
                                          <p:spTgt spid="3079"/>
                                        </p:tgtEl>
                                      </p:cBhvr>
                                    </p:animEffect>
                                    <p:set>
                                      <p:cBhvr>
                                        <p:cTn id="51" dur="1" fill="hold">
                                          <p:stCondLst>
                                            <p:cond delay="999"/>
                                          </p:stCondLst>
                                        </p:cTn>
                                        <p:tgtEl>
                                          <p:spTgt spid="307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3600" u="sng" dirty="0" smtClean="0">
                <a:solidFill>
                  <a:srgbClr val="00B0F0"/>
                </a:solidFill>
              </a:rPr>
              <a:t>Germany</a:t>
            </a:r>
            <a:r>
              <a:rPr lang="en-AU" sz="3600" dirty="0" smtClean="0">
                <a:solidFill>
                  <a:srgbClr val="00B0F0"/>
                </a:solidFill>
              </a:rPr>
              <a:t> </a:t>
            </a:r>
            <a:r>
              <a:rPr lang="en-AU" sz="3600" u="sng" dirty="0" smtClean="0">
                <a:solidFill>
                  <a:srgbClr val="00B0F0"/>
                </a:solidFill>
              </a:rPr>
              <a:t>foods</a:t>
            </a:r>
            <a:endParaRPr lang="en-AU" sz="3600" u="sng" dirty="0">
              <a:solidFill>
                <a:srgbClr val="00B0F0"/>
              </a:solidFill>
            </a:endParaRPr>
          </a:p>
        </p:txBody>
      </p:sp>
      <p:sp>
        <p:nvSpPr>
          <p:cNvPr id="3" name="Content Placeholder 2"/>
          <p:cNvSpPr>
            <a:spLocks noGrp="1"/>
          </p:cNvSpPr>
          <p:nvPr>
            <p:ph idx="1"/>
          </p:nvPr>
        </p:nvSpPr>
        <p:spPr/>
        <p:txBody>
          <a:bodyPr/>
          <a:lstStyle/>
          <a:p>
            <a:endParaRPr lang="en-AU" dirty="0"/>
          </a:p>
        </p:txBody>
      </p:sp>
      <p:sp>
        <p:nvSpPr>
          <p:cNvPr id="4" name="Text Placeholder 3"/>
          <p:cNvSpPr>
            <a:spLocks noGrp="1"/>
          </p:cNvSpPr>
          <p:nvPr>
            <p:ph type="body" sz="half" idx="2"/>
          </p:nvPr>
        </p:nvSpPr>
        <p:spPr/>
        <p:txBody>
          <a:bodyPr>
            <a:normAutofit/>
          </a:bodyPr>
          <a:lstStyle/>
          <a:p>
            <a:r>
              <a:rPr lang="en-AU" dirty="0" smtClean="0"/>
              <a:t>German food is rich and delicious, with each </a:t>
            </a:r>
            <a:r>
              <a:rPr lang="en-AU" dirty="0" smtClean="0"/>
              <a:t>part of the country having </a:t>
            </a:r>
            <a:r>
              <a:rPr lang="en-AU" dirty="0" smtClean="0"/>
              <a:t>its own </a:t>
            </a:r>
            <a:r>
              <a:rPr lang="en-AU" dirty="0" smtClean="0"/>
              <a:t>dishes </a:t>
            </a:r>
            <a:r>
              <a:rPr lang="en-AU" smtClean="0"/>
              <a:t>and </a:t>
            </a:r>
            <a:r>
              <a:rPr lang="en-AU" smtClean="0"/>
              <a:t>traditional food. </a:t>
            </a:r>
            <a:r>
              <a:rPr lang="en-AU" dirty="0" smtClean="0"/>
              <a:t>Here is a list of the traditional German food:</a:t>
            </a:r>
          </a:p>
          <a:p>
            <a:pPr marL="342900" indent="-342900">
              <a:buAutoNum type="arabicPeriod"/>
            </a:pPr>
            <a:r>
              <a:rPr lang="en-AU" dirty="0" smtClean="0"/>
              <a:t>Apple pastry is a delicious pastry filled with apples flavoured with sugar, cinnamon, raisins and breadcrumbs – and has been popular since the 18th century.</a:t>
            </a:r>
          </a:p>
          <a:p>
            <a:pPr marL="342900" indent="-342900">
              <a:buAutoNum type="arabicPeriod"/>
            </a:pPr>
            <a:r>
              <a:rPr lang="en-AU" dirty="0" smtClean="0"/>
              <a:t>A steaming bowl of eintopf will warm you up on a cold day.</a:t>
            </a:r>
          </a:p>
          <a:p>
            <a:pPr marL="342900" indent="-342900">
              <a:buAutoNum type="arabicPeriod"/>
            </a:pPr>
            <a:r>
              <a:rPr lang="en-AU" dirty="0" smtClean="0"/>
              <a:t>Rote grutze</a:t>
            </a:r>
          </a:p>
          <a:p>
            <a:r>
              <a:rPr lang="en-AU" dirty="0" smtClean="0"/>
              <a:t>This red fruit pudding is a popular dessert in the North. It’s made from black and red currants, raspberries and sometimes strawberries or cherries, which are cooked in their juice and thickened with a little corn starch or cornflour. It’s served with cream, vanilla sauce or milk. </a:t>
            </a:r>
          </a:p>
          <a:p>
            <a:endParaRPr lang="en-AU"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35896" y="322490"/>
            <a:ext cx="2916988" cy="19543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02000" y="2459484"/>
            <a:ext cx="2842208" cy="21259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72200" y="4335681"/>
            <a:ext cx="2304256" cy="17281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46740" y="340802"/>
            <a:ext cx="2174862" cy="14503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2"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93138" y="2700083"/>
            <a:ext cx="2193032" cy="16447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3"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903992" y="4416136"/>
            <a:ext cx="2238223" cy="17723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9375766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2000"/>
                                        <p:tgtEl>
                                          <p:spTgt spid="4098"/>
                                        </p:tgtEl>
                                      </p:cBhvr>
                                    </p:animEffect>
                                    <p:anim calcmode="lin" valueType="num">
                                      <p:cBhvr>
                                        <p:cTn id="8" dur="2000" fill="hold"/>
                                        <p:tgtEl>
                                          <p:spTgt spid="4098"/>
                                        </p:tgtEl>
                                        <p:attrNameLst>
                                          <p:attrName>ppt_w</p:attrName>
                                        </p:attrNameLst>
                                      </p:cBhvr>
                                      <p:tavLst>
                                        <p:tav tm="0" fmla="#ppt_w*sin(2.5*pi*$)">
                                          <p:val>
                                            <p:fltVal val="0"/>
                                          </p:val>
                                        </p:tav>
                                        <p:tav tm="100000">
                                          <p:val>
                                            <p:fltVal val="1"/>
                                          </p:val>
                                        </p:tav>
                                      </p:tavLst>
                                    </p:anim>
                                    <p:anim calcmode="lin" valueType="num">
                                      <p:cBhvr>
                                        <p:cTn id="9" dur="2000" fill="hold"/>
                                        <p:tgtEl>
                                          <p:spTgt spid="4098"/>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4101"/>
                                        </p:tgtEl>
                                        <p:attrNameLst>
                                          <p:attrName>style.visibility</p:attrName>
                                        </p:attrNameLst>
                                      </p:cBhvr>
                                      <p:to>
                                        <p:strVal val="visible"/>
                                      </p:to>
                                    </p:set>
                                    <p:animEffect transition="in" filter="wipe(down)">
                                      <p:cBhvr>
                                        <p:cTn id="14" dur="580">
                                          <p:stCondLst>
                                            <p:cond delay="0"/>
                                          </p:stCondLst>
                                        </p:cTn>
                                        <p:tgtEl>
                                          <p:spTgt spid="4101"/>
                                        </p:tgtEl>
                                      </p:cBhvr>
                                    </p:animEffect>
                                    <p:anim calcmode="lin" valueType="num">
                                      <p:cBhvr>
                                        <p:cTn id="15" dur="1822" tmFilter="0,0; 0.14,0.36; 0.43,0.73; 0.71,0.91; 1.0,1.0">
                                          <p:stCondLst>
                                            <p:cond delay="0"/>
                                          </p:stCondLst>
                                        </p:cTn>
                                        <p:tgtEl>
                                          <p:spTgt spid="4101"/>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4101"/>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4101"/>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4101"/>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4101"/>
                                        </p:tgtEl>
                                        <p:attrNameLst>
                                          <p:attrName>ppt_y</p:attrName>
                                        </p:attrNameLst>
                                      </p:cBhvr>
                                      <p:tavLst>
                                        <p:tav tm="0" fmla="#ppt_y-sin(pi*$)/81">
                                          <p:val>
                                            <p:fltVal val="0"/>
                                          </p:val>
                                        </p:tav>
                                        <p:tav tm="100000">
                                          <p:val>
                                            <p:fltVal val="1"/>
                                          </p:val>
                                        </p:tav>
                                      </p:tavLst>
                                    </p:anim>
                                    <p:animScale>
                                      <p:cBhvr>
                                        <p:cTn id="20" dur="26">
                                          <p:stCondLst>
                                            <p:cond delay="650"/>
                                          </p:stCondLst>
                                        </p:cTn>
                                        <p:tgtEl>
                                          <p:spTgt spid="4101"/>
                                        </p:tgtEl>
                                      </p:cBhvr>
                                      <p:to x="100000" y="60000"/>
                                    </p:animScale>
                                    <p:animScale>
                                      <p:cBhvr>
                                        <p:cTn id="21" dur="166" decel="50000">
                                          <p:stCondLst>
                                            <p:cond delay="676"/>
                                          </p:stCondLst>
                                        </p:cTn>
                                        <p:tgtEl>
                                          <p:spTgt spid="4101"/>
                                        </p:tgtEl>
                                      </p:cBhvr>
                                      <p:to x="100000" y="100000"/>
                                    </p:animScale>
                                    <p:animScale>
                                      <p:cBhvr>
                                        <p:cTn id="22" dur="26">
                                          <p:stCondLst>
                                            <p:cond delay="1312"/>
                                          </p:stCondLst>
                                        </p:cTn>
                                        <p:tgtEl>
                                          <p:spTgt spid="4101"/>
                                        </p:tgtEl>
                                      </p:cBhvr>
                                      <p:to x="100000" y="80000"/>
                                    </p:animScale>
                                    <p:animScale>
                                      <p:cBhvr>
                                        <p:cTn id="23" dur="166" decel="50000">
                                          <p:stCondLst>
                                            <p:cond delay="1338"/>
                                          </p:stCondLst>
                                        </p:cTn>
                                        <p:tgtEl>
                                          <p:spTgt spid="4101"/>
                                        </p:tgtEl>
                                      </p:cBhvr>
                                      <p:to x="100000" y="100000"/>
                                    </p:animScale>
                                    <p:animScale>
                                      <p:cBhvr>
                                        <p:cTn id="24" dur="26">
                                          <p:stCondLst>
                                            <p:cond delay="1642"/>
                                          </p:stCondLst>
                                        </p:cTn>
                                        <p:tgtEl>
                                          <p:spTgt spid="4101"/>
                                        </p:tgtEl>
                                      </p:cBhvr>
                                      <p:to x="100000" y="90000"/>
                                    </p:animScale>
                                    <p:animScale>
                                      <p:cBhvr>
                                        <p:cTn id="25" dur="166" decel="50000">
                                          <p:stCondLst>
                                            <p:cond delay="1668"/>
                                          </p:stCondLst>
                                        </p:cTn>
                                        <p:tgtEl>
                                          <p:spTgt spid="4101"/>
                                        </p:tgtEl>
                                      </p:cBhvr>
                                      <p:to x="100000" y="100000"/>
                                    </p:animScale>
                                    <p:animScale>
                                      <p:cBhvr>
                                        <p:cTn id="26" dur="26">
                                          <p:stCondLst>
                                            <p:cond delay="1808"/>
                                          </p:stCondLst>
                                        </p:cTn>
                                        <p:tgtEl>
                                          <p:spTgt spid="4101"/>
                                        </p:tgtEl>
                                      </p:cBhvr>
                                      <p:to x="100000" y="95000"/>
                                    </p:animScale>
                                    <p:animScale>
                                      <p:cBhvr>
                                        <p:cTn id="27" dur="166" decel="50000">
                                          <p:stCondLst>
                                            <p:cond delay="1834"/>
                                          </p:stCondLst>
                                        </p:cTn>
                                        <p:tgtEl>
                                          <p:spTgt spid="4101"/>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4099"/>
                                        </p:tgtEl>
                                        <p:attrNameLst>
                                          <p:attrName>style.visibility</p:attrName>
                                        </p:attrNameLst>
                                      </p:cBhvr>
                                      <p:to>
                                        <p:strVal val="visible"/>
                                      </p:to>
                                    </p:set>
                                    <p:animEffect transition="in" filter="randombar(horizontal)">
                                      <p:cBhvr>
                                        <p:cTn id="32" dur="500"/>
                                        <p:tgtEl>
                                          <p:spTgt spid="4099"/>
                                        </p:tgtEl>
                                      </p:cBhvr>
                                    </p:animEffect>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nodeType="clickEffect">
                                  <p:stCondLst>
                                    <p:cond delay="0"/>
                                  </p:stCondLst>
                                  <p:childTnLst>
                                    <p:set>
                                      <p:cBhvr>
                                        <p:cTn id="36" dur="1" fill="hold">
                                          <p:stCondLst>
                                            <p:cond delay="0"/>
                                          </p:stCondLst>
                                        </p:cTn>
                                        <p:tgtEl>
                                          <p:spTgt spid="4102"/>
                                        </p:tgtEl>
                                        <p:attrNameLst>
                                          <p:attrName>style.visibility</p:attrName>
                                        </p:attrNameLst>
                                      </p:cBhvr>
                                      <p:to>
                                        <p:strVal val="visible"/>
                                      </p:to>
                                    </p:set>
                                    <p:anim calcmode="lin" valueType="num">
                                      <p:cBhvr>
                                        <p:cTn id="37" dur="1000" fill="hold"/>
                                        <p:tgtEl>
                                          <p:spTgt spid="4102"/>
                                        </p:tgtEl>
                                        <p:attrNameLst>
                                          <p:attrName>ppt_w</p:attrName>
                                        </p:attrNameLst>
                                      </p:cBhvr>
                                      <p:tavLst>
                                        <p:tav tm="0">
                                          <p:val>
                                            <p:fltVal val="0"/>
                                          </p:val>
                                        </p:tav>
                                        <p:tav tm="100000">
                                          <p:val>
                                            <p:strVal val="#ppt_w"/>
                                          </p:val>
                                        </p:tav>
                                      </p:tavLst>
                                    </p:anim>
                                    <p:anim calcmode="lin" valueType="num">
                                      <p:cBhvr>
                                        <p:cTn id="38" dur="1000" fill="hold"/>
                                        <p:tgtEl>
                                          <p:spTgt spid="4102"/>
                                        </p:tgtEl>
                                        <p:attrNameLst>
                                          <p:attrName>ppt_h</p:attrName>
                                        </p:attrNameLst>
                                      </p:cBhvr>
                                      <p:tavLst>
                                        <p:tav tm="0">
                                          <p:val>
                                            <p:fltVal val="0"/>
                                          </p:val>
                                        </p:tav>
                                        <p:tav tm="100000">
                                          <p:val>
                                            <p:strVal val="#ppt_h"/>
                                          </p:val>
                                        </p:tav>
                                      </p:tavLst>
                                    </p:anim>
                                    <p:anim calcmode="lin" valueType="num">
                                      <p:cBhvr>
                                        <p:cTn id="39" dur="1000" fill="hold"/>
                                        <p:tgtEl>
                                          <p:spTgt spid="4102"/>
                                        </p:tgtEl>
                                        <p:attrNameLst>
                                          <p:attrName>style.rotation</p:attrName>
                                        </p:attrNameLst>
                                      </p:cBhvr>
                                      <p:tavLst>
                                        <p:tav tm="0">
                                          <p:val>
                                            <p:fltVal val="90"/>
                                          </p:val>
                                        </p:tav>
                                        <p:tav tm="100000">
                                          <p:val>
                                            <p:fltVal val="0"/>
                                          </p:val>
                                        </p:tav>
                                      </p:tavLst>
                                    </p:anim>
                                    <p:animEffect transition="in" filter="fade">
                                      <p:cBhvr>
                                        <p:cTn id="40" dur="1000"/>
                                        <p:tgtEl>
                                          <p:spTgt spid="4102"/>
                                        </p:tgtEl>
                                      </p:cBhvr>
                                    </p:animEffect>
                                  </p:childTnLst>
                                </p:cTn>
                              </p:par>
                            </p:childTnLst>
                          </p:cTn>
                        </p:par>
                      </p:childTnLst>
                    </p:cTn>
                  </p:par>
                  <p:par>
                    <p:cTn id="41" fill="hold">
                      <p:stCondLst>
                        <p:cond delay="indefinite"/>
                      </p:stCondLst>
                      <p:childTnLst>
                        <p:par>
                          <p:cTn id="42" fill="hold">
                            <p:stCondLst>
                              <p:cond delay="0"/>
                            </p:stCondLst>
                            <p:childTnLst>
                              <p:par>
                                <p:cTn id="43" presetID="6" presetClass="entr" presetSubtype="16" fill="hold" nodeType="clickEffect">
                                  <p:stCondLst>
                                    <p:cond delay="0"/>
                                  </p:stCondLst>
                                  <p:childTnLst>
                                    <p:set>
                                      <p:cBhvr>
                                        <p:cTn id="44" dur="1" fill="hold">
                                          <p:stCondLst>
                                            <p:cond delay="0"/>
                                          </p:stCondLst>
                                        </p:cTn>
                                        <p:tgtEl>
                                          <p:spTgt spid="4103"/>
                                        </p:tgtEl>
                                        <p:attrNameLst>
                                          <p:attrName>style.visibility</p:attrName>
                                        </p:attrNameLst>
                                      </p:cBhvr>
                                      <p:to>
                                        <p:strVal val="visible"/>
                                      </p:to>
                                    </p:set>
                                    <p:animEffect transition="in" filter="circle(in)">
                                      <p:cBhvr>
                                        <p:cTn id="45" dur="2000"/>
                                        <p:tgtEl>
                                          <p:spTgt spid="4103"/>
                                        </p:tgtEl>
                                      </p:cBhvr>
                                    </p:animEffect>
                                  </p:childTnLst>
                                </p:cTn>
                              </p:par>
                            </p:childTnLst>
                          </p:cTn>
                        </p:par>
                      </p:childTnLst>
                    </p:cTn>
                  </p:par>
                  <p:par>
                    <p:cTn id="46" fill="hold">
                      <p:stCondLst>
                        <p:cond delay="indefinite"/>
                      </p:stCondLst>
                      <p:childTnLst>
                        <p:par>
                          <p:cTn id="47" fill="hold">
                            <p:stCondLst>
                              <p:cond delay="0"/>
                            </p:stCondLst>
                            <p:childTnLst>
                              <p:par>
                                <p:cTn id="48" presetID="21" presetClass="entr" presetSubtype="1" fill="hold" nodeType="clickEffect">
                                  <p:stCondLst>
                                    <p:cond delay="0"/>
                                  </p:stCondLst>
                                  <p:childTnLst>
                                    <p:set>
                                      <p:cBhvr>
                                        <p:cTn id="49" dur="1" fill="hold">
                                          <p:stCondLst>
                                            <p:cond delay="0"/>
                                          </p:stCondLst>
                                        </p:cTn>
                                        <p:tgtEl>
                                          <p:spTgt spid="4100"/>
                                        </p:tgtEl>
                                        <p:attrNameLst>
                                          <p:attrName>style.visibility</p:attrName>
                                        </p:attrNameLst>
                                      </p:cBhvr>
                                      <p:to>
                                        <p:strVal val="visible"/>
                                      </p:to>
                                    </p:set>
                                    <p:animEffect transition="in" filter="wheel(1)">
                                      <p:cBhvr>
                                        <p:cTn id="50" dur="2000"/>
                                        <p:tgtEl>
                                          <p:spTgt spid="4100"/>
                                        </p:tgtEl>
                                      </p:cBhvr>
                                    </p:animEffect>
                                  </p:childTnLst>
                                </p:cTn>
                              </p:par>
                            </p:childTnLst>
                          </p:cTn>
                        </p:par>
                      </p:childTnLst>
                    </p:cTn>
                  </p:par>
                  <p:par>
                    <p:cTn id="51" fill="hold">
                      <p:stCondLst>
                        <p:cond delay="indefinite"/>
                      </p:stCondLst>
                      <p:childTnLst>
                        <p:par>
                          <p:cTn id="52" fill="hold">
                            <p:stCondLst>
                              <p:cond delay="0"/>
                            </p:stCondLst>
                            <p:childTnLst>
                              <p:par>
                                <p:cTn id="53" presetID="6" presetClass="entr" presetSubtype="16" fill="hold" grpId="0" nodeType="click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circle(in)">
                                      <p:cBhvr>
                                        <p:cTn id="55" dur="2000"/>
                                        <p:tgtEl>
                                          <p:spTgt spid="2"/>
                                        </p:tgtEl>
                                      </p:cBhvr>
                                    </p:animEffect>
                                  </p:childTnLst>
                                </p:cTn>
                              </p:par>
                            </p:childTnLst>
                          </p:cTn>
                        </p:par>
                      </p:childTnLst>
                    </p:cTn>
                  </p:par>
                  <p:par>
                    <p:cTn id="56" fill="hold">
                      <p:stCondLst>
                        <p:cond delay="indefinite"/>
                      </p:stCondLst>
                      <p:childTnLst>
                        <p:par>
                          <p:cTn id="57" fill="hold">
                            <p:stCondLst>
                              <p:cond delay="0"/>
                            </p:stCondLst>
                            <p:childTnLst>
                              <p:par>
                                <p:cTn id="58" presetID="34" presetClass="emph" presetSubtype="0" fill="hold" nodeType="clickEffect">
                                  <p:stCondLst>
                                    <p:cond delay="0"/>
                                  </p:stCondLst>
                                  <p:iterate type="lt">
                                    <p:tmPct val="10000"/>
                                  </p:iterate>
                                  <p:childTnLst>
                                    <p:animMotion origin="layout" path="M 0.0 0.0 L 0.0 -0.07213" pathEditMode="relative" ptsTypes="">
                                      <p:cBhvr>
                                        <p:cTn id="59" dur="250" accel="50000" decel="50000" autoRev="1" fill="hold">
                                          <p:stCondLst>
                                            <p:cond delay="0"/>
                                          </p:stCondLst>
                                        </p:cTn>
                                        <p:tgtEl>
                                          <p:spTgt spid="4">
                                            <p:txEl>
                                              <p:pRg st="0" end="0"/>
                                            </p:txEl>
                                          </p:spTgt>
                                        </p:tgtEl>
                                        <p:attrNameLst>
                                          <p:attrName>ppt_x</p:attrName>
                                          <p:attrName>ppt_y</p:attrName>
                                        </p:attrNameLst>
                                      </p:cBhvr>
                                    </p:animMotion>
                                    <p:animRot by="1500000">
                                      <p:cBhvr>
                                        <p:cTn id="60" dur="125" fill="hold">
                                          <p:stCondLst>
                                            <p:cond delay="0"/>
                                          </p:stCondLst>
                                        </p:cTn>
                                        <p:tgtEl>
                                          <p:spTgt spid="4">
                                            <p:txEl>
                                              <p:pRg st="0" end="0"/>
                                            </p:txEl>
                                          </p:spTgt>
                                        </p:tgtEl>
                                        <p:attrNameLst>
                                          <p:attrName>r</p:attrName>
                                        </p:attrNameLst>
                                      </p:cBhvr>
                                    </p:animRot>
                                    <p:animRot by="-1500000">
                                      <p:cBhvr>
                                        <p:cTn id="61" dur="125" fill="hold">
                                          <p:stCondLst>
                                            <p:cond delay="125"/>
                                          </p:stCondLst>
                                        </p:cTn>
                                        <p:tgtEl>
                                          <p:spTgt spid="4">
                                            <p:txEl>
                                              <p:pRg st="0" end="0"/>
                                            </p:txEl>
                                          </p:spTgt>
                                        </p:tgtEl>
                                        <p:attrNameLst>
                                          <p:attrName>r</p:attrName>
                                        </p:attrNameLst>
                                      </p:cBhvr>
                                    </p:animRot>
                                    <p:animRot by="-1500000">
                                      <p:cBhvr>
                                        <p:cTn id="62" dur="125" fill="hold">
                                          <p:stCondLst>
                                            <p:cond delay="250"/>
                                          </p:stCondLst>
                                        </p:cTn>
                                        <p:tgtEl>
                                          <p:spTgt spid="4">
                                            <p:txEl>
                                              <p:pRg st="0" end="0"/>
                                            </p:txEl>
                                          </p:spTgt>
                                        </p:tgtEl>
                                        <p:attrNameLst>
                                          <p:attrName>r</p:attrName>
                                        </p:attrNameLst>
                                      </p:cBhvr>
                                    </p:animRot>
                                    <p:animRot by="1500000">
                                      <p:cBhvr>
                                        <p:cTn id="63" dur="125" fill="hold">
                                          <p:stCondLst>
                                            <p:cond delay="375"/>
                                          </p:stCondLst>
                                        </p:cTn>
                                        <p:tgtEl>
                                          <p:spTgt spid="4">
                                            <p:txEl>
                                              <p:pRg st="0" end="0"/>
                                            </p:txEl>
                                          </p:spTgt>
                                        </p:tgtEl>
                                        <p:attrNameLst>
                                          <p:attrName>r</p:attrName>
                                        </p:attrNameLst>
                                      </p:cBhvr>
                                    </p:animRot>
                                  </p:childTnLst>
                                </p:cTn>
                              </p:par>
                              <p:par>
                                <p:cTn id="64" presetID="34" presetClass="emph" presetSubtype="0" fill="hold" nodeType="withEffect">
                                  <p:stCondLst>
                                    <p:cond delay="0"/>
                                  </p:stCondLst>
                                  <p:iterate type="lt">
                                    <p:tmPct val="10000"/>
                                  </p:iterate>
                                  <p:childTnLst>
                                    <p:animMotion origin="layout" path="M 0.0 0.0 L 0.0 -0.07213" pathEditMode="relative" ptsTypes="">
                                      <p:cBhvr>
                                        <p:cTn id="65" dur="250" accel="50000" decel="50000" autoRev="1" fill="hold">
                                          <p:stCondLst>
                                            <p:cond delay="0"/>
                                          </p:stCondLst>
                                        </p:cTn>
                                        <p:tgtEl>
                                          <p:spTgt spid="4">
                                            <p:txEl>
                                              <p:pRg st="1" end="1"/>
                                            </p:txEl>
                                          </p:spTgt>
                                        </p:tgtEl>
                                        <p:attrNameLst>
                                          <p:attrName>ppt_x</p:attrName>
                                          <p:attrName>ppt_y</p:attrName>
                                        </p:attrNameLst>
                                      </p:cBhvr>
                                    </p:animMotion>
                                    <p:animRot by="1500000">
                                      <p:cBhvr>
                                        <p:cTn id="66" dur="125" fill="hold">
                                          <p:stCondLst>
                                            <p:cond delay="0"/>
                                          </p:stCondLst>
                                        </p:cTn>
                                        <p:tgtEl>
                                          <p:spTgt spid="4">
                                            <p:txEl>
                                              <p:pRg st="1" end="1"/>
                                            </p:txEl>
                                          </p:spTgt>
                                        </p:tgtEl>
                                        <p:attrNameLst>
                                          <p:attrName>r</p:attrName>
                                        </p:attrNameLst>
                                      </p:cBhvr>
                                    </p:animRot>
                                    <p:animRot by="-1500000">
                                      <p:cBhvr>
                                        <p:cTn id="67" dur="125" fill="hold">
                                          <p:stCondLst>
                                            <p:cond delay="125"/>
                                          </p:stCondLst>
                                        </p:cTn>
                                        <p:tgtEl>
                                          <p:spTgt spid="4">
                                            <p:txEl>
                                              <p:pRg st="1" end="1"/>
                                            </p:txEl>
                                          </p:spTgt>
                                        </p:tgtEl>
                                        <p:attrNameLst>
                                          <p:attrName>r</p:attrName>
                                        </p:attrNameLst>
                                      </p:cBhvr>
                                    </p:animRot>
                                    <p:animRot by="-1500000">
                                      <p:cBhvr>
                                        <p:cTn id="68" dur="125" fill="hold">
                                          <p:stCondLst>
                                            <p:cond delay="250"/>
                                          </p:stCondLst>
                                        </p:cTn>
                                        <p:tgtEl>
                                          <p:spTgt spid="4">
                                            <p:txEl>
                                              <p:pRg st="1" end="1"/>
                                            </p:txEl>
                                          </p:spTgt>
                                        </p:tgtEl>
                                        <p:attrNameLst>
                                          <p:attrName>r</p:attrName>
                                        </p:attrNameLst>
                                      </p:cBhvr>
                                    </p:animRot>
                                    <p:animRot by="1500000">
                                      <p:cBhvr>
                                        <p:cTn id="69" dur="125" fill="hold">
                                          <p:stCondLst>
                                            <p:cond delay="375"/>
                                          </p:stCondLst>
                                        </p:cTn>
                                        <p:tgtEl>
                                          <p:spTgt spid="4">
                                            <p:txEl>
                                              <p:pRg st="1" end="1"/>
                                            </p:txEl>
                                          </p:spTgt>
                                        </p:tgtEl>
                                        <p:attrNameLst>
                                          <p:attrName>r</p:attrName>
                                        </p:attrNameLst>
                                      </p:cBhvr>
                                    </p:animRot>
                                  </p:childTnLst>
                                </p:cTn>
                              </p:par>
                              <p:par>
                                <p:cTn id="70" presetID="34" presetClass="emph" presetSubtype="0" fill="hold" nodeType="withEffect">
                                  <p:stCondLst>
                                    <p:cond delay="0"/>
                                  </p:stCondLst>
                                  <p:iterate type="lt">
                                    <p:tmPct val="10000"/>
                                  </p:iterate>
                                  <p:childTnLst>
                                    <p:animMotion origin="layout" path="M 0.0 0.0 L 0.0 -0.07213" pathEditMode="relative" ptsTypes="">
                                      <p:cBhvr>
                                        <p:cTn id="71" dur="250" accel="50000" decel="50000" autoRev="1" fill="hold">
                                          <p:stCondLst>
                                            <p:cond delay="0"/>
                                          </p:stCondLst>
                                        </p:cTn>
                                        <p:tgtEl>
                                          <p:spTgt spid="4">
                                            <p:txEl>
                                              <p:pRg st="2" end="2"/>
                                            </p:txEl>
                                          </p:spTgt>
                                        </p:tgtEl>
                                        <p:attrNameLst>
                                          <p:attrName>ppt_x</p:attrName>
                                          <p:attrName>ppt_y</p:attrName>
                                        </p:attrNameLst>
                                      </p:cBhvr>
                                    </p:animMotion>
                                    <p:animRot by="1500000">
                                      <p:cBhvr>
                                        <p:cTn id="72" dur="125" fill="hold">
                                          <p:stCondLst>
                                            <p:cond delay="0"/>
                                          </p:stCondLst>
                                        </p:cTn>
                                        <p:tgtEl>
                                          <p:spTgt spid="4">
                                            <p:txEl>
                                              <p:pRg st="2" end="2"/>
                                            </p:txEl>
                                          </p:spTgt>
                                        </p:tgtEl>
                                        <p:attrNameLst>
                                          <p:attrName>r</p:attrName>
                                        </p:attrNameLst>
                                      </p:cBhvr>
                                    </p:animRot>
                                    <p:animRot by="-1500000">
                                      <p:cBhvr>
                                        <p:cTn id="73" dur="125" fill="hold">
                                          <p:stCondLst>
                                            <p:cond delay="125"/>
                                          </p:stCondLst>
                                        </p:cTn>
                                        <p:tgtEl>
                                          <p:spTgt spid="4">
                                            <p:txEl>
                                              <p:pRg st="2" end="2"/>
                                            </p:txEl>
                                          </p:spTgt>
                                        </p:tgtEl>
                                        <p:attrNameLst>
                                          <p:attrName>r</p:attrName>
                                        </p:attrNameLst>
                                      </p:cBhvr>
                                    </p:animRot>
                                    <p:animRot by="-1500000">
                                      <p:cBhvr>
                                        <p:cTn id="74" dur="125" fill="hold">
                                          <p:stCondLst>
                                            <p:cond delay="250"/>
                                          </p:stCondLst>
                                        </p:cTn>
                                        <p:tgtEl>
                                          <p:spTgt spid="4">
                                            <p:txEl>
                                              <p:pRg st="2" end="2"/>
                                            </p:txEl>
                                          </p:spTgt>
                                        </p:tgtEl>
                                        <p:attrNameLst>
                                          <p:attrName>r</p:attrName>
                                        </p:attrNameLst>
                                      </p:cBhvr>
                                    </p:animRot>
                                    <p:animRot by="1500000">
                                      <p:cBhvr>
                                        <p:cTn id="75" dur="125" fill="hold">
                                          <p:stCondLst>
                                            <p:cond delay="375"/>
                                          </p:stCondLst>
                                        </p:cTn>
                                        <p:tgtEl>
                                          <p:spTgt spid="4">
                                            <p:txEl>
                                              <p:pRg st="2" end="2"/>
                                            </p:txEl>
                                          </p:spTgt>
                                        </p:tgtEl>
                                        <p:attrNameLst>
                                          <p:attrName>r</p:attrName>
                                        </p:attrNameLst>
                                      </p:cBhvr>
                                    </p:animRot>
                                  </p:childTnLst>
                                </p:cTn>
                              </p:par>
                              <p:par>
                                <p:cTn id="76" presetID="34" presetClass="emph" presetSubtype="0" fill="hold" nodeType="withEffect">
                                  <p:stCondLst>
                                    <p:cond delay="0"/>
                                  </p:stCondLst>
                                  <p:iterate type="lt">
                                    <p:tmPct val="10000"/>
                                  </p:iterate>
                                  <p:childTnLst>
                                    <p:animMotion origin="layout" path="M 0.0 0.0 L 0.0 -0.07213" pathEditMode="relative" ptsTypes="">
                                      <p:cBhvr>
                                        <p:cTn id="77" dur="250" accel="50000" decel="50000" autoRev="1" fill="hold">
                                          <p:stCondLst>
                                            <p:cond delay="0"/>
                                          </p:stCondLst>
                                        </p:cTn>
                                        <p:tgtEl>
                                          <p:spTgt spid="4">
                                            <p:txEl>
                                              <p:pRg st="3" end="3"/>
                                            </p:txEl>
                                          </p:spTgt>
                                        </p:tgtEl>
                                        <p:attrNameLst>
                                          <p:attrName>ppt_x</p:attrName>
                                          <p:attrName>ppt_y</p:attrName>
                                        </p:attrNameLst>
                                      </p:cBhvr>
                                    </p:animMotion>
                                    <p:animRot by="1500000">
                                      <p:cBhvr>
                                        <p:cTn id="78" dur="125" fill="hold">
                                          <p:stCondLst>
                                            <p:cond delay="0"/>
                                          </p:stCondLst>
                                        </p:cTn>
                                        <p:tgtEl>
                                          <p:spTgt spid="4">
                                            <p:txEl>
                                              <p:pRg st="3" end="3"/>
                                            </p:txEl>
                                          </p:spTgt>
                                        </p:tgtEl>
                                        <p:attrNameLst>
                                          <p:attrName>r</p:attrName>
                                        </p:attrNameLst>
                                      </p:cBhvr>
                                    </p:animRot>
                                    <p:animRot by="-1500000">
                                      <p:cBhvr>
                                        <p:cTn id="79" dur="125" fill="hold">
                                          <p:stCondLst>
                                            <p:cond delay="125"/>
                                          </p:stCondLst>
                                        </p:cTn>
                                        <p:tgtEl>
                                          <p:spTgt spid="4">
                                            <p:txEl>
                                              <p:pRg st="3" end="3"/>
                                            </p:txEl>
                                          </p:spTgt>
                                        </p:tgtEl>
                                        <p:attrNameLst>
                                          <p:attrName>r</p:attrName>
                                        </p:attrNameLst>
                                      </p:cBhvr>
                                    </p:animRot>
                                    <p:animRot by="-1500000">
                                      <p:cBhvr>
                                        <p:cTn id="80" dur="125" fill="hold">
                                          <p:stCondLst>
                                            <p:cond delay="250"/>
                                          </p:stCondLst>
                                        </p:cTn>
                                        <p:tgtEl>
                                          <p:spTgt spid="4">
                                            <p:txEl>
                                              <p:pRg st="3" end="3"/>
                                            </p:txEl>
                                          </p:spTgt>
                                        </p:tgtEl>
                                        <p:attrNameLst>
                                          <p:attrName>r</p:attrName>
                                        </p:attrNameLst>
                                      </p:cBhvr>
                                    </p:animRot>
                                    <p:animRot by="1500000">
                                      <p:cBhvr>
                                        <p:cTn id="81" dur="125" fill="hold">
                                          <p:stCondLst>
                                            <p:cond delay="375"/>
                                          </p:stCondLst>
                                        </p:cTn>
                                        <p:tgtEl>
                                          <p:spTgt spid="4">
                                            <p:txEl>
                                              <p:pRg st="3" end="3"/>
                                            </p:txEl>
                                          </p:spTgt>
                                        </p:tgtEl>
                                        <p:attrNameLst>
                                          <p:attrName>r</p:attrName>
                                        </p:attrNameLst>
                                      </p:cBhvr>
                                    </p:animRot>
                                  </p:childTnLst>
                                </p:cTn>
                              </p:par>
                              <p:par>
                                <p:cTn id="82" presetID="34" presetClass="emph" presetSubtype="0" fill="hold" nodeType="withEffect">
                                  <p:stCondLst>
                                    <p:cond delay="0"/>
                                  </p:stCondLst>
                                  <p:iterate type="lt">
                                    <p:tmPct val="10000"/>
                                  </p:iterate>
                                  <p:childTnLst>
                                    <p:animMotion origin="layout" path="M 0.0 0.0 L 0.0 -0.07213" pathEditMode="relative" ptsTypes="">
                                      <p:cBhvr>
                                        <p:cTn id="83" dur="250" accel="50000" decel="50000" autoRev="1" fill="hold">
                                          <p:stCondLst>
                                            <p:cond delay="0"/>
                                          </p:stCondLst>
                                        </p:cTn>
                                        <p:tgtEl>
                                          <p:spTgt spid="4">
                                            <p:txEl>
                                              <p:pRg st="4" end="4"/>
                                            </p:txEl>
                                          </p:spTgt>
                                        </p:tgtEl>
                                        <p:attrNameLst>
                                          <p:attrName>ppt_x</p:attrName>
                                          <p:attrName>ppt_y</p:attrName>
                                        </p:attrNameLst>
                                      </p:cBhvr>
                                    </p:animMotion>
                                    <p:animRot by="1500000">
                                      <p:cBhvr>
                                        <p:cTn id="84" dur="125" fill="hold">
                                          <p:stCondLst>
                                            <p:cond delay="0"/>
                                          </p:stCondLst>
                                        </p:cTn>
                                        <p:tgtEl>
                                          <p:spTgt spid="4">
                                            <p:txEl>
                                              <p:pRg st="4" end="4"/>
                                            </p:txEl>
                                          </p:spTgt>
                                        </p:tgtEl>
                                        <p:attrNameLst>
                                          <p:attrName>r</p:attrName>
                                        </p:attrNameLst>
                                      </p:cBhvr>
                                    </p:animRot>
                                    <p:animRot by="-1500000">
                                      <p:cBhvr>
                                        <p:cTn id="85" dur="125" fill="hold">
                                          <p:stCondLst>
                                            <p:cond delay="125"/>
                                          </p:stCondLst>
                                        </p:cTn>
                                        <p:tgtEl>
                                          <p:spTgt spid="4">
                                            <p:txEl>
                                              <p:pRg st="4" end="4"/>
                                            </p:txEl>
                                          </p:spTgt>
                                        </p:tgtEl>
                                        <p:attrNameLst>
                                          <p:attrName>r</p:attrName>
                                        </p:attrNameLst>
                                      </p:cBhvr>
                                    </p:animRot>
                                    <p:animRot by="-1500000">
                                      <p:cBhvr>
                                        <p:cTn id="86" dur="125" fill="hold">
                                          <p:stCondLst>
                                            <p:cond delay="250"/>
                                          </p:stCondLst>
                                        </p:cTn>
                                        <p:tgtEl>
                                          <p:spTgt spid="4">
                                            <p:txEl>
                                              <p:pRg st="4" end="4"/>
                                            </p:txEl>
                                          </p:spTgt>
                                        </p:tgtEl>
                                        <p:attrNameLst>
                                          <p:attrName>r</p:attrName>
                                        </p:attrNameLst>
                                      </p:cBhvr>
                                    </p:animRot>
                                    <p:animRot by="1500000">
                                      <p:cBhvr>
                                        <p:cTn id="87" dur="125" fill="hold">
                                          <p:stCondLst>
                                            <p:cond delay="375"/>
                                          </p:stCondLst>
                                        </p:cTn>
                                        <p:tgtEl>
                                          <p:spTgt spid="4">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AU" sz="3600" u="sng" dirty="0" smtClean="0">
                <a:solidFill>
                  <a:srgbClr val="7030A0"/>
                </a:solidFill>
              </a:rPr>
              <a:t>Where it is</a:t>
            </a:r>
            <a:endParaRPr lang="en-AU" sz="3600" u="sng" dirty="0">
              <a:solidFill>
                <a:srgbClr val="7030A0"/>
              </a:solidFill>
            </a:endParaRPr>
          </a:p>
        </p:txBody>
      </p:sp>
      <p:sp>
        <p:nvSpPr>
          <p:cNvPr id="4" name="Text Placeholder 3"/>
          <p:cNvSpPr>
            <a:spLocks noGrp="1"/>
          </p:cNvSpPr>
          <p:nvPr>
            <p:ph type="body" sz="half" idx="2"/>
          </p:nvPr>
        </p:nvSpPr>
        <p:spPr/>
        <p:txBody>
          <a:bodyPr/>
          <a:lstStyle/>
          <a:p>
            <a:r>
              <a:rPr lang="en-AU" dirty="0" smtClean="0"/>
              <a:t>Germany’s neighbouring  countries are:</a:t>
            </a:r>
          </a:p>
          <a:p>
            <a:r>
              <a:rPr lang="en-AU" dirty="0" smtClean="0"/>
              <a:t>Czech Republic</a:t>
            </a:r>
          </a:p>
          <a:p>
            <a:r>
              <a:rPr lang="en-AU" dirty="0" smtClean="0"/>
              <a:t>Austria</a:t>
            </a:r>
          </a:p>
          <a:p>
            <a:r>
              <a:rPr lang="en-AU" dirty="0" smtClean="0"/>
              <a:t>Poland</a:t>
            </a:r>
          </a:p>
          <a:p>
            <a:r>
              <a:rPr lang="en-AU" dirty="0" smtClean="0"/>
              <a:t>France</a:t>
            </a:r>
          </a:p>
          <a:p>
            <a:r>
              <a:rPr lang="en-AU" dirty="0" smtClean="0"/>
              <a:t>Switzerland</a:t>
            </a:r>
          </a:p>
          <a:p>
            <a:r>
              <a:rPr lang="en-AU" dirty="0" smtClean="0"/>
              <a:t>Netherlands</a:t>
            </a:r>
          </a:p>
          <a:p>
            <a:r>
              <a:rPr lang="en-AU" dirty="0" smtClean="0"/>
              <a:t>Belgium</a:t>
            </a:r>
          </a:p>
          <a:p>
            <a:r>
              <a:rPr lang="en-AU" dirty="0" smtClean="0"/>
              <a:t>Luxemburg</a:t>
            </a:r>
          </a:p>
          <a:p>
            <a:r>
              <a:rPr lang="en-AU" dirty="0" smtClean="0"/>
              <a:t>Denmark</a:t>
            </a:r>
          </a:p>
          <a:p>
            <a:r>
              <a:rPr lang="en-AU" dirty="0" smtClean="0"/>
              <a:t>Germany is located in west-north Europe under the island of  Norway and Sweden. Its biggest cities and towns are Berlin, Berlingel, Hamburg and Munich.</a:t>
            </a:r>
          </a:p>
          <a:p>
            <a:endParaRPr lang="en-AU" dirty="0" smtClean="0"/>
          </a:p>
          <a:p>
            <a:r>
              <a:rPr lang="en-AU" dirty="0" smtClean="0"/>
              <a:t> </a:t>
            </a:r>
            <a:endParaRPr lang="en-AU"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707904" y="260648"/>
            <a:ext cx="2353260" cy="2530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2852936"/>
            <a:ext cx="3845010" cy="30243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38330596"/>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circle(in)">
                                      <p:cBhvr>
                                        <p:cTn id="14" dur="2000"/>
                                        <p:tgtEl>
                                          <p:spTgt spid="4">
                                            <p:txEl>
                                              <p:pRg st="0" end="0"/>
                                            </p:txEl>
                                          </p:spTgt>
                                        </p:tgtEl>
                                      </p:cBhvr>
                                    </p:animEffect>
                                  </p:childTnLst>
                                </p:cTn>
                              </p:par>
                              <p:par>
                                <p:cTn id="15" presetID="6" presetClass="entr" presetSubtype="16" fill="hold"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circle(in)">
                                      <p:cBhvr>
                                        <p:cTn id="17" dur="2000"/>
                                        <p:tgtEl>
                                          <p:spTgt spid="4">
                                            <p:txEl>
                                              <p:pRg st="1" end="1"/>
                                            </p:txEl>
                                          </p:spTgt>
                                        </p:tgtEl>
                                      </p:cBhvr>
                                    </p:animEffect>
                                  </p:childTnLst>
                                </p:cTn>
                              </p:par>
                              <p:par>
                                <p:cTn id="18" presetID="6" presetClass="entr" presetSubtype="16" fill="hold" nodeType="with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animEffect transition="in" filter="circle(in)">
                                      <p:cBhvr>
                                        <p:cTn id="20" dur="2000"/>
                                        <p:tgtEl>
                                          <p:spTgt spid="4">
                                            <p:txEl>
                                              <p:pRg st="2" end="2"/>
                                            </p:txEl>
                                          </p:spTgt>
                                        </p:tgtEl>
                                      </p:cBhvr>
                                    </p:animEffect>
                                  </p:childTnLst>
                                </p:cTn>
                              </p:par>
                              <p:par>
                                <p:cTn id="21" presetID="6" presetClass="entr" presetSubtype="16" fill="hold" nodeType="with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Effect transition="in" filter="circle(in)">
                                      <p:cBhvr>
                                        <p:cTn id="23" dur="2000"/>
                                        <p:tgtEl>
                                          <p:spTgt spid="4">
                                            <p:txEl>
                                              <p:pRg st="3" end="3"/>
                                            </p:txEl>
                                          </p:spTgt>
                                        </p:tgtEl>
                                      </p:cBhvr>
                                    </p:animEffect>
                                  </p:childTnLst>
                                </p:cTn>
                              </p:par>
                              <p:par>
                                <p:cTn id="24" presetID="6" presetClass="entr" presetSubtype="16" fill="hold" nodeType="withEffect">
                                  <p:stCondLst>
                                    <p:cond delay="0"/>
                                  </p:stCondLst>
                                  <p:childTnLst>
                                    <p:set>
                                      <p:cBhvr>
                                        <p:cTn id="25" dur="1" fill="hold">
                                          <p:stCondLst>
                                            <p:cond delay="0"/>
                                          </p:stCondLst>
                                        </p:cTn>
                                        <p:tgtEl>
                                          <p:spTgt spid="4">
                                            <p:txEl>
                                              <p:pRg st="4" end="4"/>
                                            </p:txEl>
                                          </p:spTgt>
                                        </p:tgtEl>
                                        <p:attrNameLst>
                                          <p:attrName>style.visibility</p:attrName>
                                        </p:attrNameLst>
                                      </p:cBhvr>
                                      <p:to>
                                        <p:strVal val="visible"/>
                                      </p:to>
                                    </p:set>
                                    <p:animEffect transition="in" filter="circle(in)">
                                      <p:cBhvr>
                                        <p:cTn id="26" dur="2000"/>
                                        <p:tgtEl>
                                          <p:spTgt spid="4">
                                            <p:txEl>
                                              <p:pRg st="4" end="4"/>
                                            </p:txEl>
                                          </p:spTgt>
                                        </p:tgtEl>
                                      </p:cBhvr>
                                    </p:animEffect>
                                  </p:childTnLst>
                                </p:cTn>
                              </p:par>
                              <p:par>
                                <p:cTn id="27" presetID="6" presetClass="entr" presetSubtype="16" fill="hold" nodeType="withEffect">
                                  <p:stCondLst>
                                    <p:cond delay="0"/>
                                  </p:stCondLst>
                                  <p:childTnLst>
                                    <p:set>
                                      <p:cBhvr>
                                        <p:cTn id="28" dur="1" fill="hold">
                                          <p:stCondLst>
                                            <p:cond delay="0"/>
                                          </p:stCondLst>
                                        </p:cTn>
                                        <p:tgtEl>
                                          <p:spTgt spid="4">
                                            <p:txEl>
                                              <p:pRg st="5" end="5"/>
                                            </p:txEl>
                                          </p:spTgt>
                                        </p:tgtEl>
                                        <p:attrNameLst>
                                          <p:attrName>style.visibility</p:attrName>
                                        </p:attrNameLst>
                                      </p:cBhvr>
                                      <p:to>
                                        <p:strVal val="visible"/>
                                      </p:to>
                                    </p:set>
                                    <p:animEffect transition="in" filter="circle(in)">
                                      <p:cBhvr>
                                        <p:cTn id="29" dur="2000"/>
                                        <p:tgtEl>
                                          <p:spTgt spid="4">
                                            <p:txEl>
                                              <p:pRg st="5" end="5"/>
                                            </p:txEl>
                                          </p:spTgt>
                                        </p:tgtEl>
                                      </p:cBhvr>
                                    </p:animEffect>
                                  </p:childTnLst>
                                </p:cTn>
                              </p:par>
                              <p:par>
                                <p:cTn id="30" presetID="6" presetClass="entr" presetSubtype="16" fill="hold" nodeType="withEffect">
                                  <p:stCondLst>
                                    <p:cond delay="0"/>
                                  </p:stCondLst>
                                  <p:childTnLst>
                                    <p:set>
                                      <p:cBhvr>
                                        <p:cTn id="31" dur="1" fill="hold">
                                          <p:stCondLst>
                                            <p:cond delay="0"/>
                                          </p:stCondLst>
                                        </p:cTn>
                                        <p:tgtEl>
                                          <p:spTgt spid="4">
                                            <p:txEl>
                                              <p:pRg st="6" end="6"/>
                                            </p:txEl>
                                          </p:spTgt>
                                        </p:tgtEl>
                                        <p:attrNameLst>
                                          <p:attrName>style.visibility</p:attrName>
                                        </p:attrNameLst>
                                      </p:cBhvr>
                                      <p:to>
                                        <p:strVal val="visible"/>
                                      </p:to>
                                    </p:set>
                                    <p:animEffect transition="in" filter="circle(in)">
                                      <p:cBhvr>
                                        <p:cTn id="32" dur="2000"/>
                                        <p:tgtEl>
                                          <p:spTgt spid="4">
                                            <p:txEl>
                                              <p:pRg st="6" end="6"/>
                                            </p:txEl>
                                          </p:spTgt>
                                        </p:tgtEl>
                                      </p:cBhvr>
                                    </p:animEffect>
                                  </p:childTnLst>
                                </p:cTn>
                              </p:par>
                              <p:par>
                                <p:cTn id="33" presetID="6" presetClass="entr" presetSubtype="16" fill="hold" nodeType="with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animEffect transition="in" filter="circle(in)">
                                      <p:cBhvr>
                                        <p:cTn id="35" dur="2000"/>
                                        <p:tgtEl>
                                          <p:spTgt spid="4">
                                            <p:txEl>
                                              <p:pRg st="7" end="7"/>
                                            </p:txEl>
                                          </p:spTgt>
                                        </p:tgtEl>
                                      </p:cBhvr>
                                    </p:animEffect>
                                  </p:childTnLst>
                                </p:cTn>
                              </p:par>
                              <p:par>
                                <p:cTn id="36" presetID="6" presetClass="entr" presetSubtype="16" fill="hold" nodeType="withEffect">
                                  <p:stCondLst>
                                    <p:cond delay="0"/>
                                  </p:stCondLst>
                                  <p:childTnLst>
                                    <p:set>
                                      <p:cBhvr>
                                        <p:cTn id="37" dur="1" fill="hold">
                                          <p:stCondLst>
                                            <p:cond delay="0"/>
                                          </p:stCondLst>
                                        </p:cTn>
                                        <p:tgtEl>
                                          <p:spTgt spid="4">
                                            <p:txEl>
                                              <p:pRg st="8" end="8"/>
                                            </p:txEl>
                                          </p:spTgt>
                                        </p:tgtEl>
                                        <p:attrNameLst>
                                          <p:attrName>style.visibility</p:attrName>
                                        </p:attrNameLst>
                                      </p:cBhvr>
                                      <p:to>
                                        <p:strVal val="visible"/>
                                      </p:to>
                                    </p:set>
                                    <p:animEffect transition="in" filter="circle(in)">
                                      <p:cBhvr>
                                        <p:cTn id="38" dur="2000"/>
                                        <p:tgtEl>
                                          <p:spTgt spid="4">
                                            <p:txEl>
                                              <p:pRg st="8" end="8"/>
                                            </p:txEl>
                                          </p:spTgt>
                                        </p:tgtEl>
                                      </p:cBhvr>
                                    </p:animEffect>
                                  </p:childTnLst>
                                </p:cTn>
                              </p:par>
                              <p:par>
                                <p:cTn id="39" presetID="6" presetClass="entr" presetSubtype="16" fill="hold" nodeType="withEffect">
                                  <p:stCondLst>
                                    <p:cond delay="0"/>
                                  </p:stCondLst>
                                  <p:childTnLst>
                                    <p:set>
                                      <p:cBhvr>
                                        <p:cTn id="40" dur="1" fill="hold">
                                          <p:stCondLst>
                                            <p:cond delay="0"/>
                                          </p:stCondLst>
                                        </p:cTn>
                                        <p:tgtEl>
                                          <p:spTgt spid="4">
                                            <p:txEl>
                                              <p:pRg st="9" end="9"/>
                                            </p:txEl>
                                          </p:spTgt>
                                        </p:tgtEl>
                                        <p:attrNameLst>
                                          <p:attrName>style.visibility</p:attrName>
                                        </p:attrNameLst>
                                      </p:cBhvr>
                                      <p:to>
                                        <p:strVal val="visible"/>
                                      </p:to>
                                    </p:set>
                                    <p:animEffect transition="in" filter="circle(in)">
                                      <p:cBhvr>
                                        <p:cTn id="41" dur="2000"/>
                                        <p:tgtEl>
                                          <p:spTgt spid="4">
                                            <p:txEl>
                                              <p:pRg st="9" end="9"/>
                                            </p:txEl>
                                          </p:spTgt>
                                        </p:tgtEl>
                                      </p:cBhvr>
                                    </p:animEffect>
                                  </p:childTnLst>
                                </p:cTn>
                              </p:par>
                              <p:par>
                                <p:cTn id="42" presetID="6" presetClass="entr" presetSubtype="16" fill="hold" nodeType="withEffect">
                                  <p:stCondLst>
                                    <p:cond delay="0"/>
                                  </p:stCondLst>
                                  <p:childTnLst>
                                    <p:set>
                                      <p:cBhvr>
                                        <p:cTn id="43" dur="1" fill="hold">
                                          <p:stCondLst>
                                            <p:cond delay="0"/>
                                          </p:stCondLst>
                                        </p:cTn>
                                        <p:tgtEl>
                                          <p:spTgt spid="4">
                                            <p:txEl>
                                              <p:pRg st="10" end="10"/>
                                            </p:txEl>
                                          </p:spTgt>
                                        </p:tgtEl>
                                        <p:attrNameLst>
                                          <p:attrName>style.visibility</p:attrName>
                                        </p:attrNameLst>
                                      </p:cBhvr>
                                      <p:to>
                                        <p:strVal val="visible"/>
                                      </p:to>
                                    </p:set>
                                    <p:animEffect transition="in" filter="circle(in)">
                                      <p:cBhvr>
                                        <p:cTn id="44" dur="2000"/>
                                        <p:tgtEl>
                                          <p:spTgt spid="4">
                                            <p:txEl>
                                              <p:pRg st="10" end="10"/>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nodeType="clickEffect">
                                  <p:stCondLst>
                                    <p:cond delay="0"/>
                                  </p:stCondLst>
                                  <p:childTnLst>
                                    <p:set>
                                      <p:cBhvr>
                                        <p:cTn id="48" dur="1" fill="hold">
                                          <p:stCondLst>
                                            <p:cond delay="0"/>
                                          </p:stCondLst>
                                        </p:cTn>
                                        <p:tgtEl>
                                          <p:spTgt spid="1026"/>
                                        </p:tgtEl>
                                        <p:attrNameLst>
                                          <p:attrName>style.visibility</p:attrName>
                                        </p:attrNameLst>
                                      </p:cBhvr>
                                      <p:to>
                                        <p:strVal val="visible"/>
                                      </p:to>
                                    </p:set>
                                    <p:animEffect transition="in" filter="wipe(down)">
                                      <p:cBhvr>
                                        <p:cTn id="49" dur="500"/>
                                        <p:tgtEl>
                                          <p:spTgt spid="1026"/>
                                        </p:tgtEl>
                                      </p:cBhvr>
                                    </p:animEffect>
                                  </p:childTnLst>
                                </p:cTn>
                              </p:par>
                            </p:childTnLst>
                          </p:cTn>
                        </p:par>
                      </p:childTnLst>
                    </p:cTn>
                  </p:par>
                  <p:par>
                    <p:cTn id="50" fill="hold">
                      <p:stCondLst>
                        <p:cond delay="indefinite"/>
                      </p:stCondLst>
                      <p:childTnLst>
                        <p:par>
                          <p:cTn id="51" fill="hold">
                            <p:stCondLst>
                              <p:cond delay="0"/>
                            </p:stCondLst>
                            <p:childTnLst>
                              <p:par>
                                <p:cTn id="52" presetID="26" presetClass="entr" presetSubtype="0" fill="hold" nodeType="clickEffect">
                                  <p:stCondLst>
                                    <p:cond delay="0"/>
                                  </p:stCondLst>
                                  <p:childTnLst>
                                    <p:set>
                                      <p:cBhvr>
                                        <p:cTn id="53" dur="1" fill="hold">
                                          <p:stCondLst>
                                            <p:cond delay="0"/>
                                          </p:stCondLst>
                                        </p:cTn>
                                        <p:tgtEl>
                                          <p:spTgt spid="1027"/>
                                        </p:tgtEl>
                                        <p:attrNameLst>
                                          <p:attrName>style.visibility</p:attrName>
                                        </p:attrNameLst>
                                      </p:cBhvr>
                                      <p:to>
                                        <p:strVal val="visible"/>
                                      </p:to>
                                    </p:set>
                                    <p:animEffect transition="in" filter="wipe(down)">
                                      <p:cBhvr>
                                        <p:cTn id="54" dur="580">
                                          <p:stCondLst>
                                            <p:cond delay="0"/>
                                          </p:stCondLst>
                                        </p:cTn>
                                        <p:tgtEl>
                                          <p:spTgt spid="1027"/>
                                        </p:tgtEl>
                                      </p:cBhvr>
                                    </p:animEffect>
                                    <p:anim calcmode="lin" valueType="num">
                                      <p:cBhvr>
                                        <p:cTn id="55" dur="1822" tmFilter="0,0; 0.14,0.36; 0.43,0.73; 0.71,0.91; 1.0,1.0">
                                          <p:stCondLst>
                                            <p:cond delay="0"/>
                                          </p:stCondLst>
                                        </p:cTn>
                                        <p:tgtEl>
                                          <p:spTgt spid="1027"/>
                                        </p:tgtEl>
                                        <p:attrNameLst>
                                          <p:attrName>ppt_x</p:attrName>
                                        </p:attrNameLst>
                                      </p:cBhvr>
                                      <p:tavLst>
                                        <p:tav tm="0">
                                          <p:val>
                                            <p:strVal val="#ppt_x-0.25"/>
                                          </p:val>
                                        </p:tav>
                                        <p:tav tm="100000">
                                          <p:val>
                                            <p:strVal val="#ppt_x"/>
                                          </p:val>
                                        </p:tav>
                                      </p:tavLst>
                                    </p:anim>
                                    <p:anim calcmode="lin" valueType="num">
                                      <p:cBhvr>
                                        <p:cTn id="56" dur="664" tmFilter="0.0,0.0; 0.25,0.07; 0.50,0.2; 0.75,0.467; 1.0,1.0">
                                          <p:stCondLst>
                                            <p:cond delay="0"/>
                                          </p:stCondLst>
                                        </p:cTn>
                                        <p:tgtEl>
                                          <p:spTgt spid="1027"/>
                                        </p:tgtEl>
                                        <p:attrNameLst>
                                          <p:attrName>ppt_y</p:attrName>
                                        </p:attrNameLst>
                                      </p:cBhvr>
                                      <p:tavLst>
                                        <p:tav tm="0" fmla="#ppt_y-sin(pi*$)/3">
                                          <p:val>
                                            <p:fltVal val="0.5"/>
                                          </p:val>
                                        </p:tav>
                                        <p:tav tm="100000">
                                          <p:val>
                                            <p:fltVal val="1"/>
                                          </p:val>
                                        </p:tav>
                                      </p:tavLst>
                                    </p:anim>
                                    <p:anim calcmode="lin" valueType="num">
                                      <p:cBhvr>
                                        <p:cTn id="57" dur="664" tmFilter="0, 0; 0.125,0.2665; 0.25,0.4; 0.375,0.465; 0.5,0.5;  0.625,0.535; 0.75,0.6; 0.875,0.7335; 1,1">
                                          <p:stCondLst>
                                            <p:cond delay="664"/>
                                          </p:stCondLst>
                                        </p:cTn>
                                        <p:tgtEl>
                                          <p:spTgt spid="1027"/>
                                        </p:tgtEl>
                                        <p:attrNameLst>
                                          <p:attrName>ppt_y</p:attrName>
                                        </p:attrNameLst>
                                      </p:cBhvr>
                                      <p:tavLst>
                                        <p:tav tm="0" fmla="#ppt_y-sin(pi*$)/9">
                                          <p:val>
                                            <p:fltVal val="0"/>
                                          </p:val>
                                        </p:tav>
                                        <p:tav tm="100000">
                                          <p:val>
                                            <p:fltVal val="1"/>
                                          </p:val>
                                        </p:tav>
                                      </p:tavLst>
                                    </p:anim>
                                    <p:anim calcmode="lin" valueType="num">
                                      <p:cBhvr>
                                        <p:cTn id="58" dur="332" tmFilter="0, 0; 0.125,0.2665; 0.25,0.4; 0.375,0.465; 0.5,0.5;  0.625,0.535; 0.75,0.6; 0.875,0.7335; 1,1">
                                          <p:stCondLst>
                                            <p:cond delay="1324"/>
                                          </p:stCondLst>
                                        </p:cTn>
                                        <p:tgtEl>
                                          <p:spTgt spid="1027"/>
                                        </p:tgtEl>
                                        <p:attrNameLst>
                                          <p:attrName>ppt_y</p:attrName>
                                        </p:attrNameLst>
                                      </p:cBhvr>
                                      <p:tavLst>
                                        <p:tav tm="0" fmla="#ppt_y-sin(pi*$)/27">
                                          <p:val>
                                            <p:fltVal val="0"/>
                                          </p:val>
                                        </p:tav>
                                        <p:tav tm="100000">
                                          <p:val>
                                            <p:fltVal val="1"/>
                                          </p:val>
                                        </p:tav>
                                      </p:tavLst>
                                    </p:anim>
                                    <p:anim calcmode="lin" valueType="num">
                                      <p:cBhvr>
                                        <p:cTn id="59" dur="164" tmFilter="0, 0; 0.125,0.2665; 0.25,0.4; 0.375,0.465; 0.5,0.5;  0.625,0.535; 0.75,0.6; 0.875,0.7335; 1,1">
                                          <p:stCondLst>
                                            <p:cond delay="1656"/>
                                          </p:stCondLst>
                                        </p:cTn>
                                        <p:tgtEl>
                                          <p:spTgt spid="1027"/>
                                        </p:tgtEl>
                                        <p:attrNameLst>
                                          <p:attrName>ppt_y</p:attrName>
                                        </p:attrNameLst>
                                      </p:cBhvr>
                                      <p:tavLst>
                                        <p:tav tm="0" fmla="#ppt_y-sin(pi*$)/81">
                                          <p:val>
                                            <p:fltVal val="0"/>
                                          </p:val>
                                        </p:tav>
                                        <p:tav tm="100000">
                                          <p:val>
                                            <p:fltVal val="1"/>
                                          </p:val>
                                        </p:tav>
                                      </p:tavLst>
                                    </p:anim>
                                    <p:animScale>
                                      <p:cBhvr>
                                        <p:cTn id="60" dur="26">
                                          <p:stCondLst>
                                            <p:cond delay="650"/>
                                          </p:stCondLst>
                                        </p:cTn>
                                        <p:tgtEl>
                                          <p:spTgt spid="1027"/>
                                        </p:tgtEl>
                                      </p:cBhvr>
                                      <p:to x="100000" y="60000"/>
                                    </p:animScale>
                                    <p:animScale>
                                      <p:cBhvr>
                                        <p:cTn id="61" dur="166" decel="50000">
                                          <p:stCondLst>
                                            <p:cond delay="676"/>
                                          </p:stCondLst>
                                        </p:cTn>
                                        <p:tgtEl>
                                          <p:spTgt spid="1027"/>
                                        </p:tgtEl>
                                      </p:cBhvr>
                                      <p:to x="100000" y="100000"/>
                                    </p:animScale>
                                    <p:animScale>
                                      <p:cBhvr>
                                        <p:cTn id="62" dur="26">
                                          <p:stCondLst>
                                            <p:cond delay="1312"/>
                                          </p:stCondLst>
                                        </p:cTn>
                                        <p:tgtEl>
                                          <p:spTgt spid="1027"/>
                                        </p:tgtEl>
                                      </p:cBhvr>
                                      <p:to x="100000" y="80000"/>
                                    </p:animScale>
                                    <p:animScale>
                                      <p:cBhvr>
                                        <p:cTn id="63" dur="166" decel="50000">
                                          <p:stCondLst>
                                            <p:cond delay="1338"/>
                                          </p:stCondLst>
                                        </p:cTn>
                                        <p:tgtEl>
                                          <p:spTgt spid="1027"/>
                                        </p:tgtEl>
                                      </p:cBhvr>
                                      <p:to x="100000" y="100000"/>
                                    </p:animScale>
                                    <p:animScale>
                                      <p:cBhvr>
                                        <p:cTn id="64" dur="26">
                                          <p:stCondLst>
                                            <p:cond delay="1642"/>
                                          </p:stCondLst>
                                        </p:cTn>
                                        <p:tgtEl>
                                          <p:spTgt spid="1027"/>
                                        </p:tgtEl>
                                      </p:cBhvr>
                                      <p:to x="100000" y="90000"/>
                                    </p:animScale>
                                    <p:animScale>
                                      <p:cBhvr>
                                        <p:cTn id="65" dur="166" decel="50000">
                                          <p:stCondLst>
                                            <p:cond delay="1668"/>
                                          </p:stCondLst>
                                        </p:cTn>
                                        <p:tgtEl>
                                          <p:spTgt spid="1027"/>
                                        </p:tgtEl>
                                      </p:cBhvr>
                                      <p:to x="100000" y="100000"/>
                                    </p:animScale>
                                    <p:animScale>
                                      <p:cBhvr>
                                        <p:cTn id="66" dur="26">
                                          <p:stCondLst>
                                            <p:cond delay="1808"/>
                                          </p:stCondLst>
                                        </p:cTn>
                                        <p:tgtEl>
                                          <p:spTgt spid="1027"/>
                                        </p:tgtEl>
                                      </p:cBhvr>
                                      <p:to x="100000" y="95000"/>
                                    </p:animScale>
                                    <p:animScale>
                                      <p:cBhvr>
                                        <p:cTn id="67" dur="166" decel="50000">
                                          <p:stCondLst>
                                            <p:cond delay="1834"/>
                                          </p:stCondLst>
                                        </p:cTn>
                                        <p:tgtEl>
                                          <p:spTgt spid="102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4400" u="sng" dirty="0" smtClean="0">
                <a:solidFill>
                  <a:srgbClr val="7030A0"/>
                </a:solidFill>
              </a:rPr>
              <a:t>German language</a:t>
            </a:r>
            <a:endParaRPr lang="en-AU" sz="4400" u="sng" dirty="0">
              <a:solidFill>
                <a:srgbClr val="7030A0"/>
              </a:solidFill>
            </a:endParaRPr>
          </a:p>
        </p:txBody>
      </p:sp>
      <p:sp>
        <p:nvSpPr>
          <p:cNvPr id="3" name="Content Placeholder 2"/>
          <p:cNvSpPr>
            <a:spLocks noGrp="1"/>
          </p:cNvSpPr>
          <p:nvPr>
            <p:ph idx="1"/>
          </p:nvPr>
        </p:nvSpPr>
        <p:spPr/>
        <p:txBody>
          <a:bodyPr/>
          <a:lstStyle/>
          <a:p>
            <a:endParaRPr lang="en-AU" dirty="0"/>
          </a:p>
        </p:txBody>
      </p:sp>
      <p:sp>
        <p:nvSpPr>
          <p:cNvPr id="4" name="Text Placeholder 3"/>
          <p:cNvSpPr>
            <a:spLocks noGrp="1"/>
          </p:cNvSpPr>
          <p:nvPr>
            <p:ph type="body" sz="half" idx="2"/>
          </p:nvPr>
        </p:nvSpPr>
        <p:spPr/>
        <p:txBody>
          <a:bodyPr/>
          <a:lstStyle/>
          <a:p>
            <a:r>
              <a:rPr lang="en-AU" dirty="0" smtClean="0"/>
              <a:t>Here are some basic German language:</a:t>
            </a:r>
          </a:p>
          <a:p>
            <a:r>
              <a:rPr lang="en-AU" dirty="0" smtClean="0"/>
              <a:t>Yes/no-jab/nein-(</a:t>
            </a:r>
            <a:r>
              <a:rPr lang="en-AU" dirty="0"/>
              <a:t>pronunciation) </a:t>
            </a:r>
            <a:r>
              <a:rPr lang="en-AU" dirty="0" smtClean="0"/>
              <a:t>yar/niyn</a:t>
            </a:r>
          </a:p>
          <a:p>
            <a:endParaRPr lang="en-AU" dirty="0" smtClean="0"/>
          </a:p>
          <a:p>
            <a:r>
              <a:rPr lang="en-AU" dirty="0" smtClean="0"/>
              <a:t>Please-</a:t>
            </a:r>
            <a:r>
              <a:rPr lang="en-AU" dirty="0" err="1" smtClean="0"/>
              <a:t>bitte</a:t>
            </a:r>
            <a:r>
              <a:rPr lang="en-AU" dirty="0" smtClean="0"/>
              <a:t>- </a:t>
            </a:r>
            <a:r>
              <a:rPr lang="en-AU" dirty="0"/>
              <a:t>bitt-er </a:t>
            </a:r>
            <a:endParaRPr lang="en-AU" dirty="0" smtClean="0"/>
          </a:p>
          <a:p>
            <a:endParaRPr lang="en-AU" dirty="0" smtClean="0"/>
          </a:p>
          <a:p>
            <a:r>
              <a:rPr lang="nl-NL" dirty="0" smtClean="0"/>
              <a:t>Hello/good evening-hallo/guten abend-hal-lo/goot-en </a:t>
            </a:r>
            <a:r>
              <a:rPr lang="nl-NL" dirty="0"/>
              <a:t>ar-bent </a:t>
            </a:r>
            <a:endParaRPr lang="nl-NL" dirty="0" smtClean="0"/>
          </a:p>
          <a:p>
            <a:endParaRPr lang="nl-NL" dirty="0" smtClean="0"/>
          </a:p>
          <a:p>
            <a:r>
              <a:rPr lang="nl-NL" dirty="0" smtClean="0"/>
              <a:t>Sorry- Entschuldigung- </a:t>
            </a:r>
            <a:r>
              <a:rPr lang="nl-NL" dirty="0"/>
              <a:t>ent-shool-dig-oong </a:t>
            </a:r>
            <a:endParaRPr lang="nl-NL" dirty="0" smtClean="0"/>
          </a:p>
          <a:p>
            <a:endParaRPr lang="nl-NL" dirty="0"/>
          </a:p>
          <a:p>
            <a:r>
              <a:rPr lang="de-DE" dirty="0"/>
              <a:t>I like </a:t>
            </a:r>
            <a:r>
              <a:rPr lang="de-DE" dirty="0" smtClean="0"/>
              <a:t>it-es </a:t>
            </a:r>
            <a:r>
              <a:rPr lang="de-DE" dirty="0"/>
              <a:t>gefällt </a:t>
            </a:r>
            <a:r>
              <a:rPr lang="de-DE" dirty="0" smtClean="0"/>
              <a:t>mir- </a:t>
            </a:r>
            <a:r>
              <a:rPr lang="de-DE" dirty="0"/>
              <a:t>ess ge-felt meer </a:t>
            </a:r>
            <a:endParaRPr lang="de-DE" dirty="0" smtClean="0"/>
          </a:p>
          <a:p>
            <a:endParaRPr lang="de-DE" dirty="0"/>
          </a:p>
          <a:p>
            <a:r>
              <a:rPr lang="de-DE" dirty="0"/>
              <a:t>Can you help </a:t>
            </a:r>
            <a:r>
              <a:rPr lang="de-DE" dirty="0" smtClean="0"/>
              <a:t>me?- </a:t>
            </a:r>
            <a:r>
              <a:rPr lang="de-DE" dirty="0"/>
              <a:t>Können Sie mir behilflich sein</a:t>
            </a:r>
            <a:r>
              <a:rPr lang="de-DE" dirty="0" smtClean="0"/>
              <a:t>?- </a:t>
            </a:r>
            <a:r>
              <a:rPr lang="de-DE" dirty="0"/>
              <a:t>kern-en zee meer be-hilf-lixh ziyn </a:t>
            </a:r>
            <a:endParaRPr lang="nl-NL" dirty="0"/>
          </a:p>
          <a:p>
            <a:endParaRPr lang="en-AU"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3888" y="332656"/>
            <a:ext cx="2566392" cy="2099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0280" y="312104"/>
            <a:ext cx="1924050" cy="2371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920" y="2432431"/>
            <a:ext cx="2514600" cy="1819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66520" y="2683829"/>
            <a:ext cx="2362200" cy="1933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70016209"/>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2054"/>
                                        </p:tgtEl>
                                        <p:attrNameLst>
                                          <p:attrName>style.visibility</p:attrName>
                                        </p:attrNameLst>
                                      </p:cBhvr>
                                      <p:to>
                                        <p:strVal val="visible"/>
                                      </p:to>
                                    </p:set>
                                    <p:animEffect transition="in" filter="wipe(down)">
                                      <p:cBhvr>
                                        <p:cTn id="12" dur="580">
                                          <p:stCondLst>
                                            <p:cond delay="0"/>
                                          </p:stCondLst>
                                        </p:cTn>
                                        <p:tgtEl>
                                          <p:spTgt spid="2054"/>
                                        </p:tgtEl>
                                      </p:cBhvr>
                                    </p:animEffect>
                                    <p:anim calcmode="lin" valueType="num">
                                      <p:cBhvr>
                                        <p:cTn id="13" dur="1822" tmFilter="0,0; 0.14,0.36; 0.43,0.73; 0.71,0.91; 1.0,1.0">
                                          <p:stCondLst>
                                            <p:cond delay="0"/>
                                          </p:stCondLst>
                                        </p:cTn>
                                        <p:tgtEl>
                                          <p:spTgt spid="2054"/>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2054"/>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2054"/>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2054"/>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2054"/>
                                        </p:tgtEl>
                                        <p:attrNameLst>
                                          <p:attrName>ppt_y</p:attrName>
                                        </p:attrNameLst>
                                      </p:cBhvr>
                                      <p:tavLst>
                                        <p:tav tm="0" fmla="#ppt_y-sin(pi*$)/81">
                                          <p:val>
                                            <p:fltVal val="0"/>
                                          </p:val>
                                        </p:tav>
                                        <p:tav tm="100000">
                                          <p:val>
                                            <p:fltVal val="1"/>
                                          </p:val>
                                        </p:tav>
                                      </p:tavLst>
                                    </p:anim>
                                    <p:animScale>
                                      <p:cBhvr>
                                        <p:cTn id="18" dur="26">
                                          <p:stCondLst>
                                            <p:cond delay="650"/>
                                          </p:stCondLst>
                                        </p:cTn>
                                        <p:tgtEl>
                                          <p:spTgt spid="2054"/>
                                        </p:tgtEl>
                                      </p:cBhvr>
                                      <p:to x="100000" y="60000"/>
                                    </p:animScale>
                                    <p:animScale>
                                      <p:cBhvr>
                                        <p:cTn id="19" dur="166" decel="50000">
                                          <p:stCondLst>
                                            <p:cond delay="676"/>
                                          </p:stCondLst>
                                        </p:cTn>
                                        <p:tgtEl>
                                          <p:spTgt spid="2054"/>
                                        </p:tgtEl>
                                      </p:cBhvr>
                                      <p:to x="100000" y="100000"/>
                                    </p:animScale>
                                    <p:animScale>
                                      <p:cBhvr>
                                        <p:cTn id="20" dur="26">
                                          <p:stCondLst>
                                            <p:cond delay="1312"/>
                                          </p:stCondLst>
                                        </p:cTn>
                                        <p:tgtEl>
                                          <p:spTgt spid="2054"/>
                                        </p:tgtEl>
                                      </p:cBhvr>
                                      <p:to x="100000" y="80000"/>
                                    </p:animScale>
                                    <p:animScale>
                                      <p:cBhvr>
                                        <p:cTn id="21" dur="166" decel="50000">
                                          <p:stCondLst>
                                            <p:cond delay="1338"/>
                                          </p:stCondLst>
                                        </p:cTn>
                                        <p:tgtEl>
                                          <p:spTgt spid="2054"/>
                                        </p:tgtEl>
                                      </p:cBhvr>
                                      <p:to x="100000" y="100000"/>
                                    </p:animScale>
                                    <p:animScale>
                                      <p:cBhvr>
                                        <p:cTn id="22" dur="26">
                                          <p:stCondLst>
                                            <p:cond delay="1642"/>
                                          </p:stCondLst>
                                        </p:cTn>
                                        <p:tgtEl>
                                          <p:spTgt spid="2054"/>
                                        </p:tgtEl>
                                      </p:cBhvr>
                                      <p:to x="100000" y="90000"/>
                                    </p:animScale>
                                    <p:animScale>
                                      <p:cBhvr>
                                        <p:cTn id="23" dur="166" decel="50000">
                                          <p:stCondLst>
                                            <p:cond delay="1668"/>
                                          </p:stCondLst>
                                        </p:cTn>
                                        <p:tgtEl>
                                          <p:spTgt spid="2054"/>
                                        </p:tgtEl>
                                      </p:cBhvr>
                                      <p:to x="100000" y="100000"/>
                                    </p:animScale>
                                    <p:animScale>
                                      <p:cBhvr>
                                        <p:cTn id="24" dur="26">
                                          <p:stCondLst>
                                            <p:cond delay="1808"/>
                                          </p:stCondLst>
                                        </p:cTn>
                                        <p:tgtEl>
                                          <p:spTgt spid="2054"/>
                                        </p:tgtEl>
                                      </p:cBhvr>
                                      <p:to x="100000" y="95000"/>
                                    </p:animScale>
                                    <p:animScale>
                                      <p:cBhvr>
                                        <p:cTn id="25" dur="166" decel="50000">
                                          <p:stCondLst>
                                            <p:cond delay="1834"/>
                                          </p:stCondLst>
                                        </p:cTn>
                                        <p:tgtEl>
                                          <p:spTgt spid="2054"/>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6" presetClass="emph" presetSubtype="0" fill="hold" nodeType="clickEffect">
                                  <p:stCondLst>
                                    <p:cond delay="0"/>
                                  </p:stCondLst>
                                  <p:childTnLst>
                                    <p:animEffect transition="out" filter="fade">
                                      <p:cBhvr>
                                        <p:cTn id="29" dur="500" tmFilter="0, 0; .2, .5; .8, .5; 1, 0"/>
                                        <p:tgtEl>
                                          <p:spTgt spid="2053"/>
                                        </p:tgtEl>
                                      </p:cBhvr>
                                    </p:animEffect>
                                    <p:animScale>
                                      <p:cBhvr>
                                        <p:cTn id="30" dur="250" autoRev="1" fill="hold"/>
                                        <p:tgtEl>
                                          <p:spTgt spid="2053"/>
                                        </p:tgtEl>
                                      </p:cBhvr>
                                      <p:by x="105000" y="105000"/>
                                    </p:animScale>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nodeType="clickEffect">
                                  <p:stCondLst>
                                    <p:cond delay="0"/>
                                  </p:stCondLst>
                                  <p:childTnLst>
                                    <p:set>
                                      <p:cBhvr>
                                        <p:cTn id="34" dur="1" fill="hold">
                                          <p:stCondLst>
                                            <p:cond delay="0"/>
                                          </p:stCondLst>
                                        </p:cTn>
                                        <p:tgtEl>
                                          <p:spTgt spid="2051"/>
                                        </p:tgtEl>
                                        <p:attrNameLst>
                                          <p:attrName>style.visibility</p:attrName>
                                        </p:attrNameLst>
                                      </p:cBhvr>
                                      <p:to>
                                        <p:strVal val="visible"/>
                                      </p:to>
                                    </p:set>
                                    <p:animEffect transition="in" filter="barn(inVertical)">
                                      <p:cBhvr>
                                        <p:cTn id="35" dur="500"/>
                                        <p:tgtEl>
                                          <p:spTgt spid="2051"/>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6" fill="hold" nodeType="clickEffect">
                                  <p:stCondLst>
                                    <p:cond delay="0"/>
                                  </p:stCondLst>
                                  <p:childTnLst>
                                    <p:set>
                                      <p:cBhvr>
                                        <p:cTn id="39" dur="1" fill="hold">
                                          <p:stCondLst>
                                            <p:cond delay="0"/>
                                          </p:stCondLst>
                                        </p:cTn>
                                        <p:tgtEl>
                                          <p:spTgt spid="2052"/>
                                        </p:tgtEl>
                                        <p:attrNameLst>
                                          <p:attrName>style.visibility</p:attrName>
                                        </p:attrNameLst>
                                      </p:cBhvr>
                                      <p:to>
                                        <p:strVal val="visible"/>
                                      </p:to>
                                    </p:set>
                                    <p:anim calcmode="lin" valueType="num">
                                      <p:cBhvr additive="base">
                                        <p:cTn id="40" dur="500" fill="hold"/>
                                        <p:tgtEl>
                                          <p:spTgt spid="2052"/>
                                        </p:tgtEl>
                                        <p:attrNameLst>
                                          <p:attrName>ppt_x</p:attrName>
                                        </p:attrNameLst>
                                      </p:cBhvr>
                                      <p:tavLst>
                                        <p:tav tm="0">
                                          <p:val>
                                            <p:strVal val="1+#ppt_w/2"/>
                                          </p:val>
                                        </p:tav>
                                        <p:tav tm="100000">
                                          <p:val>
                                            <p:strVal val="#ppt_x"/>
                                          </p:val>
                                        </p:tav>
                                      </p:tavLst>
                                    </p:anim>
                                    <p:anim calcmode="lin" valueType="num">
                                      <p:cBhvr additive="base">
                                        <p:cTn id="41" dur="500" fill="hold"/>
                                        <p:tgtEl>
                                          <p:spTgt spid="2052"/>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6" presetClass="exit" presetSubtype="0" fill="hold" nodeType="clickEffect">
                                  <p:stCondLst>
                                    <p:cond delay="0"/>
                                  </p:stCondLst>
                                  <p:childTnLst>
                                    <p:animEffect transition="out" filter="wipe(down)">
                                      <p:cBhvr>
                                        <p:cTn id="45" dur="180" accel="50000">
                                          <p:stCondLst>
                                            <p:cond delay="1820"/>
                                          </p:stCondLst>
                                        </p:cTn>
                                        <p:tgtEl>
                                          <p:spTgt spid="2052"/>
                                        </p:tgtEl>
                                      </p:cBhvr>
                                    </p:animEffect>
                                    <p:anim calcmode="lin" valueType="num">
                                      <p:cBhvr>
                                        <p:cTn id="46" dur="1822" tmFilter="0,0; 0.14,0.31; 0.43,0.73; 0.71,0.91; 1.0,1.0">
                                          <p:stCondLst>
                                            <p:cond delay="0"/>
                                          </p:stCondLst>
                                        </p:cTn>
                                        <p:tgtEl>
                                          <p:spTgt spid="2052"/>
                                        </p:tgtEl>
                                        <p:attrNameLst>
                                          <p:attrName>ppt_x</p:attrName>
                                        </p:attrNameLst>
                                      </p:cBhvr>
                                      <p:tavLst>
                                        <p:tav tm="0">
                                          <p:val>
                                            <p:strVal val="ppt_x"/>
                                          </p:val>
                                        </p:tav>
                                        <p:tav tm="100000">
                                          <p:val>
                                            <p:strVal val="#ppt_x+0.25"/>
                                          </p:val>
                                        </p:tav>
                                      </p:tavLst>
                                    </p:anim>
                                    <p:anim calcmode="lin" valueType="num">
                                      <p:cBhvr>
                                        <p:cTn id="47" dur="178">
                                          <p:stCondLst>
                                            <p:cond delay="1822"/>
                                          </p:stCondLst>
                                        </p:cTn>
                                        <p:tgtEl>
                                          <p:spTgt spid="2052"/>
                                        </p:tgtEl>
                                        <p:attrNameLst>
                                          <p:attrName>ppt_x</p:attrName>
                                        </p:attrNameLst>
                                      </p:cBhvr>
                                      <p:tavLst>
                                        <p:tav tm="0">
                                          <p:val>
                                            <p:strVal val="ppt_x"/>
                                          </p:val>
                                        </p:tav>
                                        <p:tav tm="100000">
                                          <p:val>
                                            <p:strVal val="ppt_x"/>
                                          </p:val>
                                        </p:tav>
                                      </p:tavLst>
                                    </p:anim>
                                    <p:anim calcmode="lin" valueType="num">
                                      <p:cBhvr>
                                        <p:cTn id="48" dur="664" tmFilter="0.0,0.0;0.25,0.07;0.50,0.2;0.75,0.467;1.0,1.0">
                                          <p:stCondLst>
                                            <p:cond delay="0"/>
                                          </p:stCondLst>
                                        </p:cTn>
                                        <p:tgtEl>
                                          <p:spTgt spid="2052"/>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49" dur="664" tmFilter="0, 0; 0.125,0.2665; 0.25,0.4; 0.375,0.465; 0.5,0.5;  0.625,0.535; 0.75,0.6; 0.875,0.7335; 1,1">
                                          <p:stCondLst>
                                            <p:cond delay="664"/>
                                          </p:stCondLst>
                                        </p:cTn>
                                        <p:tgtEl>
                                          <p:spTgt spid="2052"/>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50" dur="332" tmFilter="0, 0; 0.125,0.2665; 0.25,0.4; 0.375,0.465; 0.5,0.5;  0.625,0.535; 0.75,0.6; 0.875,0.7335; 1,1">
                                          <p:stCondLst>
                                            <p:cond delay="1324"/>
                                          </p:stCondLst>
                                        </p:cTn>
                                        <p:tgtEl>
                                          <p:spTgt spid="2052"/>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51" dur="164" tmFilter="0, 0; 0.125,0.2665; 0.25,0.4; 0.375,0.465; 0.5,0.5;  0.625,0.535; 0.75,0.6; 0.875,0.7335; 1,1">
                                          <p:stCondLst>
                                            <p:cond delay="1656"/>
                                          </p:stCondLst>
                                        </p:cTn>
                                        <p:tgtEl>
                                          <p:spTgt spid="2052"/>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52" dur="180" accel="50000">
                                          <p:stCondLst>
                                            <p:cond delay="1820"/>
                                          </p:stCondLst>
                                        </p:cTn>
                                        <p:tgtEl>
                                          <p:spTgt spid="2052"/>
                                        </p:tgtEl>
                                        <p:attrNameLst>
                                          <p:attrName>ppt_y</p:attrName>
                                        </p:attrNameLst>
                                      </p:cBhvr>
                                      <p:tavLst>
                                        <p:tav tm="0">
                                          <p:val>
                                            <p:strVal val="ppt_y"/>
                                          </p:val>
                                        </p:tav>
                                        <p:tav tm="100000">
                                          <p:val>
                                            <p:strVal val="ppt_y+ppt_h"/>
                                          </p:val>
                                        </p:tav>
                                      </p:tavLst>
                                    </p:anim>
                                    <p:animScale>
                                      <p:cBhvr>
                                        <p:cTn id="53" dur="26">
                                          <p:stCondLst>
                                            <p:cond delay="620"/>
                                          </p:stCondLst>
                                        </p:cTn>
                                        <p:tgtEl>
                                          <p:spTgt spid="2052"/>
                                        </p:tgtEl>
                                      </p:cBhvr>
                                      <p:to x="100000" y="60000"/>
                                    </p:animScale>
                                    <p:animScale>
                                      <p:cBhvr>
                                        <p:cTn id="54" dur="166" decel="50000">
                                          <p:stCondLst>
                                            <p:cond delay="646"/>
                                          </p:stCondLst>
                                        </p:cTn>
                                        <p:tgtEl>
                                          <p:spTgt spid="2052"/>
                                        </p:tgtEl>
                                      </p:cBhvr>
                                      <p:to x="100000" y="100000"/>
                                    </p:animScale>
                                    <p:animScale>
                                      <p:cBhvr>
                                        <p:cTn id="55" dur="26">
                                          <p:stCondLst>
                                            <p:cond delay="1312"/>
                                          </p:stCondLst>
                                        </p:cTn>
                                        <p:tgtEl>
                                          <p:spTgt spid="2052"/>
                                        </p:tgtEl>
                                      </p:cBhvr>
                                      <p:to x="100000" y="80000"/>
                                    </p:animScale>
                                    <p:animScale>
                                      <p:cBhvr>
                                        <p:cTn id="56" dur="166" decel="50000">
                                          <p:stCondLst>
                                            <p:cond delay="1338"/>
                                          </p:stCondLst>
                                        </p:cTn>
                                        <p:tgtEl>
                                          <p:spTgt spid="2052"/>
                                        </p:tgtEl>
                                      </p:cBhvr>
                                      <p:to x="100000" y="100000"/>
                                    </p:animScale>
                                    <p:animScale>
                                      <p:cBhvr>
                                        <p:cTn id="57" dur="26">
                                          <p:stCondLst>
                                            <p:cond delay="1642"/>
                                          </p:stCondLst>
                                        </p:cTn>
                                        <p:tgtEl>
                                          <p:spTgt spid="2052"/>
                                        </p:tgtEl>
                                      </p:cBhvr>
                                      <p:to x="100000" y="90000"/>
                                    </p:animScale>
                                    <p:animScale>
                                      <p:cBhvr>
                                        <p:cTn id="58" dur="166" decel="50000">
                                          <p:stCondLst>
                                            <p:cond delay="1668"/>
                                          </p:stCondLst>
                                        </p:cTn>
                                        <p:tgtEl>
                                          <p:spTgt spid="2052"/>
                                        </p:tgtEl>
                                      </p:cBhvr>
                                      <p:to x="100000" y="100000"/>
                                    </p:animScale>
                                    <p:animScale>
                                      <p:cBhvr>
                                        <p:cTn id="59" dur="26">
                                          <p:stCondLst>
                                            <p:cond delay="1808"/>
                                          </p:stCondLst>
                                        </p:cTn>
                                        <p:tgtEl>
                                          <p:spTgt spid="2052"/>
                                        </p:tgtEl>
                                      </p:cBhvr>
                                      <p:to x="100000" y="95000"/>
                                    </p:animScale>
                                    <p:animScale>
                                      <p:cBhvr>
                                        <p:cTn id="60" dur="166" decel="50000">
                                          <p:stCondLst>
                                            <p:cond delay="1834"/>
                                          </p:stCondLst>
                                        </p:cTn>
                                        <p:tgtEl>
                                          <p:spTgt spid="2052"/>
                                        </p:tgtEl>
                                      </p:cBhvr>
                                      <p:to x="100000" y="100000"/>
                                    </p:animScale>
                                    <p:set>
                                      <p:cBhvr>
                                        <p:cTn id="61" dur="1" fill="hold">
                                          <p:stCondLst>
                                            <p:cond delay="1999"/>
                                          </p:stCondLst>
                                        </p:cTn>
                                        <p:tgtEl>
                                          <p:spTgt spid="2052"/>
                                        </p:tgtEl>
                                        <p:attrNameLst>
                                          <p:attrName>style.visibility</p:attrName>
                                        </p:attrNameLst>
                                      </p:cBhvr>
                                      <p:to>
                                        <p:strVal val="hidden"/>
                                      </p:to>
                                    </p:set>
                                  </p:childTnLst>
                                </p:cTn>
                              </p:par>
                            </p:childTnLst>
                          </p:cTn>
                        </p:par>
                      </p:childTnLst>
                    </p:cTn>
                  </p:par>
                  <p:par>
                    <p:cTn id="62" fill="hold">
                      <p:stCondLst>
                        <p:cond delay="indefinite"/>
                      </p:stCondLst>
                      <p:childTnLst>
                        <p:par>
                          <p:cTn id="63" fill="hold">
                            <p:stCondLst>
                              <p:cond delay="0"/>
                            </p:stCondLst>
                            <p:childTnLst>
                              <p:par>
                                <p:cTn id="64" presetID="24" presetClass="emph" presetSubtype="0" fill="hold" nodeType="clickEffect">
                                  <p:stCondLst>
                                    <p:cond delay="0"/>
                                  </p:stCondLst>
                                  <p:childTnLst>
                                    <p:animClr clrSpc="hsl" dir="cw">
                                      <p:cBhvr override="childStyle">
                                        <p:cTn id="65" dur="500" fill="hold"/>
                                        <p:tgtEl>
                                          <p:spTgt spid="2054"/>
                                        </p:tgtEl>
                                        <p:attrNameLst>
                                          <p:attrName>style.color</p:attrName>
                                        </p:attrNameLst>
                                      </p:cBhvr>
                                      <p:by>
                                        <p:hsl h="0" s="-12549" l="-25098"/>
                                      </p:by>
                                    </p:animClr>
                                    <p:animClr clrSpc="hsl" dir="cw">
                                      <p:cBhvr>
                                        <p:cTn id="66" dur="500" fill="hold"/>
                                        <p:tgtEl>
                                          <p:spTgt spid="2054"/>
                                        </p:tgtEl>
                                        <p:attrNameLst>
                                          <p:attrName>fillcolor</p:attrName>
                                        </p:attrNameLst>
                                      </p:cBhvr>
                                      <p:by>
                                        <p:hsl h="0" s="-12549" l="-25098"/>
                                      </p:by>
                                    </p:animClr>
                                    <p:animClr clrSpc="hsl" dir="cw">
                                      <p:cBhvr>
                                        <p:cTn id="67" dur="500" fill="hold"/>
                                        <p:tgtEl>
                                          <p:spTgt spid="2054"/>
                                        </p:tgtEl>
                                        <p:attrNameLst>
                                          <p:attrName>stroke.color</p:attrName>
                                        </p:attrNameLst>
                                      </p:cBhvr>
                                      <p:by>
                                        <p:hsl h="0" s="-12549" l="-25098"/>
                                      </p:by>
                                    </p:animClr>
                                    <p:set>
                                      <p:cBhvr>
                                        <p:cTn id="68" dur="500" fill="hold"/>
                                        <p:tgtEl>
                                          <p:spTgt spid="2054"/>
                                        </p:tgtEl>
                                        <p:attrNameLst>
                                          <p:attrName>fill.type</p:attrName>
                                        </p:attrNameLst>
                                      </p:cBhvr>
                                      <p:to>
                                        <p:strVal val="solid"/>
                                      </p:to>
                                    </p:set>
                                  </p:childTnLst>
                                </p:cTn>
                              </p:par>
                            </p:childTnLst>
                          </p:cTn>
                        </p:par>
                      </p:childTnLst>
                    </p:cTn>
                  </p:par>
                  <p:par>
                    <p:cTn id="69" fill="hold">
                      <p:stCondLst>
                        <p:cond delay="indefinite"/>
                      </p:stCondLst>
                      <p:childTnLst>
                        <p:par>
                          <p:cTn id="70" fill="hold">
                            <p:stCondLst>
                              <p:cond delay="0"/>
                            </p:stCondLst>
                            <p:childTnLst>
                              <p:par>
                                <p:cTn id="71" presetID="1" presetClass="emph" presetSubtype="2" fill="hold" nodeType="clickEffect">
                                  <p:stCondLst>
                                    <p:cond delay="0"/>
                                  </p:stCondLst>
                                  <p:childTnLst>
                                    <p:animClr clrSpc="rgb" dir="cw">
                                      <p:cBhvr>
                                        <p:cTn id="72" dur="2000" fill="hold"/>
                                        <p:tgtEl>
                                          <p:spTgt spid="2053"/>
                                        </p:tgtEl>
                                        <p:attrNameLst>
                                          <p:attrName>fillcolor</p:attrName>
                                        </p:attrNameLst>
                                      </p:cBhvr>
                                      <p:to>
                                        <a:schemeClr val="accent2"/>
                                      </p:to>
                                    </p:animClr>
                                    <p:set>
                                      <p:cBhvr>
                                        <p:cTn id="73" dur="2000" fill="hold"/>
                                        <p:tgtEl>
                                          <p:spTgt spid="2053"/>
                                        </p:tgtEl>
                                        <p:attrNameLst>
                                          <p:attrName>fill.type</p:attrName>
                                        </p:attrNameLst>
                                      </p:cBhvr>
                                      <p:to>
                                        <p:strVal val="solid"/>
                                      </p:to>
                                    </p:set>
                                    <p:set>
                                      <p:cBhvr>
                                        <p:cTn id="74" dur="2000" fill="hold"/>
                                        <p:tgtEl>
                                          <p:spTgt spid="2053"/>
                                        </p:tgtEl>
                                        <p:attrNameLst>
                                          <p:attrName>fill.on</p:attrName>
                                        </p:attrNameLst>
                                      </p:cBhvr>
                                      <p:to>
                                        <p:strVal val="true"/>
                                      </p:to>
                                    </p:set>
                                  </p:childTnLst>
                                </p:cTn>
                              </p:par>
                            </p:childTnLst>
                          </p:cTn>
                        </p:par>
                      </p:childTnLst>
                    </p:cTn>
                  </p:par>
                  <p:par>
                    <p:cTn id="75" fill="hold">
                      <p:stCondLst>
                        <p:cond delay="indefinite"/>
                      </p:stCondLst>
                      <p:childTnLst>
                        <p:par>
                          <p:cTn id="76" fill="hold">
                            <p:stCondLst>
                              <p:cond delay="0"/>
                            </p:stCondLst>
                            <p:childTnLst>
                              <p:par>
                                <p:cTn id="77" presetID="31" presetClass="entr" presetSubtype="0" fill="hold" nodeType="clickEffect">
                                  <p:stCondLst>
                                    <p:cond delay="0"/>
                                  </p:stCondLst>
                                  <p:childTnLst>
                                    <p:set>
                                      <p:cBhvr>
                                        <p:cTn id="78" dur="1" fill="hold">
                                          <p:stCondLst>
                                            <p:cond delay="0"/>
                                          </p:stCondLst>
                                        </p:cTn>
                                        <p:tgtEl>
                                          <p:spTgt spid="2051"/>
                                        </p:tgtEl>
                                        <p:attrNameLst>
                                          <p:attrName>style.visibility</p:attrName>
                                        </p:attrNameLst>
                                      </p:cBhvr>
                                      <p:to>
                                        <p:strVal val="visible"/>
                                      </p:to>
                                    </p:set>
                                    <p:anim calcmode="lin" valueType="num">
                                      <p:cBhvr>
                                        <p:cTn id="79" dur="1000" fill="hold"/>
                                        <p:tgtEl>
                                          <p:spTgt spid="2051"/>
                                        </p:tgtEl>
                                        <p:attrNameLst>
                                          <p:attrName>ppt_w</p:attrName>
                                        </p:attrNameLst>
                                      </p:cBhvr>
                                      <p:tavLst>
                                        <p:tav tm="0">
                                          <p:val>
                                            <p:fltVal val="0"/>
                                          </p:val>
                                        </p:tav>
                                        <p:tav tm="100000">
                                          <p:val>
                                            <p:strVal val="#ppt_w"/>
                                          </p:val>
                                        </p:tav>
                                      </p:tavLst>
                                    </p:anim>
                                    <p:anim calcmode="lin" valueType="num">
                                      <p:cBhvr>
                                        <p:cTn id="80" dur="1000" fill="hold"/>
                                        <p:tgtEl>
                                          <p:spTgt spid="2051"/>
                                        </p:tgtEl>
                                        <p:attrNameLst>
                                          <p:attrName>ppt_h</p:attrName>
                                        </p:attrNameLst>
                                      </p:cBhvr>
                                      <p:tavLst>
                                        <p:tav tm="0">
                                          <p:val>
                                            <p:fltVal val="0"/>
                                          </p:val>
                                        </p:tav>
                                        <p:tav tm="100000">
                                          <p:val>
                                            <p:strVal val="#ppt_h"/>
                                          </p:val>
                                        </p:tav>
                                      </p:tavLst>
                                    </p:anim>
                                    <p:anim calcmode="lin" valueType="num">
                                      <p:cBhvr>
                                        <p:cTn id="81" dur="1000" fill="hold"/>
                                        <p:tgtEl>
                                          <p:spTgt spid="2051"/>
                                        </p:tgtEl>
                                        <p:attrNameLst>
                                          <p:attrName>style.rotation</p:attrName>
                                        </p:attrNameLst>
                                      </p:cBhvr>
                                      <p:tavLst>
                                        <p:tav tm="0">
                                          <p:val>
                                            <p:fltVal val="90"/>
                                          </p:val>
                                        </p:tav>
                                        <p:tav tm="100000">
                                          <p:val>
                                            <p:fltVal val="0"/>
                                          </p:val>
                                        </p:tav>
                                      </p:tavLst>
                                    </p:anim>
                                    <p:animEffect transition="in" filter="fade">
                                      <p:cBhvr>
                                        <p:cTn id="82" dur="1000"/>
                                        <p:tgtEl>
                                          <p:spTgt spid="2051"/>
                                        </p:tgtEl>
                                      </p:cBhvr>
                                    </p:animEffect>
                                  </p:childTnLst>
                                </p:cTn>
                              </p:par>
                            </p:childTnLst>
                          </p:cTn>
                        </p:par>
                      </p:childTnLst>
                    </p:cTn>
                  </p:par>
                  <p:par>
                    <p:cTn id="83" fill="hold">
                      <p:stCondLst>
                        <p:cond delay="indefinite"/>
                      </p:stCondLst>
                      <p:childTnLst>
                        <p:par>
                          <p:cTn id="84" fill="hold">
                            <p:stCondLst>
                              <p:cond delay="0"/>
                            </p:stCondLst>
                            <p:childTnLst>
                              <p:par>
                                <p:cTn id="85" presetID="21" presetClass="exit" presetSubtype="1" fill="hold" nodeType="clickEffect">
                                  <p:stCondLst>
                                    <p:cond delay="0"/>
                                  </p:stCondLst>
                                  <p:childTnLst>
                                    <p:animEffect transition="out" filter="wheel(1)">
                                      <p:cBhvr>
                                        <p:cTn id="86" dur="2000"/>
                                        <p:tgtEl>
                                          <p:spTgt spid="2051"/>
                                        </p:tgtEl>
                                      </p:cBhvr>
                                    </p:animEffect>
                                    <p:set>
                                      <p:cBhvr>
                                        <p:cTn id="87" dur="1" fill="hold">
                                          <p:stCondLst>
                                            <p:cond delay="1999"/>
                                          </p:stCondLst>
                                        </p:cTn>
                                        <p:tgtEl>
                                          <p:spTgt spid="2051"/>
                                        </p:tgtEl>
                                        <p:attrNameLst>
                                          <p:attrName>style.visibility</p:attrName>
                                        </p:attrNameLst>
                                      </p:cBhvr>
                                      <p:to>
                                        <p:strVal val="hidden"/>
                                      </p:to>
                                    </p:set>
                                  </p:childTnLst>
                                </p:cTn>
                              </p:par>
                            </p:childTnLst>
                          </p:cTn>
                        </p:par>
                      </p:childTnLst>
                    </p:cTn>
                  </p:par>
                  <p:par>
                    <p:cTn id="88" fill="hold">
                      <p:stCondLst>
                        <p:cond delay="indefinite"/>
                      </p:stCondLst>
                      <p:childTnLst>
                        <p:par>
                          <p:cTn id="89" fill="hold">
                            <p:stCondLst>
                              <p:cond delay="0"/>
                            </p:stCondLst>
                            <p:childTnLst>
                              <p:par>
                                <p:cTn id="90" presetID="21" presetClass="exit" presetSubtype="1" fill="hold" grpId="0" nodeType="clickEffect">
                                  <p:stCondLst>
                                    <p:cond delay="0"/>
                                  </p:stCondLst>
                                  <p:childTnLst>
                                    <p:animEffect transition="out" filter="wheel(1)">
                                      <p:cBhvr>
                                        <p:cTn id="91" dur="2000"/>
                                        <p:tgtEl>
                                          <p:spTgt spid="4">
                                            <p:txEl>
                                              <p:pRg st="0" end="0"/>
                                            </p:txEl>
                                          </p:spTgt>
                                        </p:tgtEl>
                                      </p:cBhvr>
                                    </p:animEffect>
                                    <p:set>
                                      <p:cBhvr>
                                        <p:cTn id="92" dur="1" fill="hold">
                                          <p:stCondLst>
                                            <p:cond delay="1999"/>
                                          </p:stCondLst>
                                        </p:cTn>
                                        <p:tgtEl>
                                          <p:spTgt spid="4">
                                            <p:txEl>
                                              <p:pRg st="0" end="0"/>
                                            </p:txEl>
                                          </p:spTgt>
                                        </p:tgtEl>
                                        <p:attrNameLst>
                                          <p:attrName>style.visibility</p:attrName>
                                        </p:attrNameLst>
                                      </p:cBhvr>
                                      <p:to>
                                        <p:strVal val="hidden"/>
                                      </p:to>
                                    </p:set>
                                  </p:childTnLst>
                                </p:cTn>
                              </p:par>
                            </p:childTnLst>
                          </p:cTn>
                        </p:par>
                      </p:childTnLst>
                    </p:cTn>
                  </p:par>
                  <p:par>
                    <p:cTn id="93" fill="hold">
                      <p:stCondLst>
                        <p:cond delay="indefinite"/>
                      </p:stCondLst>
                      <p:childTnLst>
                        <p:par>
                          <p:cTn id="94" fill="hold">
                            <p:stCondLst>
                              <p:cond delay="0"/>
                            </p:stCondLst>
                            <p:childTnLst>
                              <p:par>
                                <p:cTn id="95" presetID="21" presetClass="exit" presetSubtype="1" fill="hold" grpId="0" nodeType="clickEffect">
                                  <p:stCondLst>
                                    <p:cond delay="0"/>
                                  </p:stCondLst>
                                  <p:childTnLst>
                                    <p:animEffect transition="out" filter="wheel(1)">
                                      <p:cBhvr>
                                        <p:cTn id="96" dur="2000"/>
                                        <p:tgtEl>
                                          <p:spTgt spid="4">
                                            <p:txEl>
                                              <p:pRg st="1" end="1"/>
                                            </p:txEl>
                                          </p:spTgt>
                                        </p:tgtEl>
                                      </p:cBhvr>
                                    </p:animEffect>
                                    <p:set>
                                      <p:cBhvr>
                                        <p:cTn id="97" dur="1" fill="hold">
                                          <p:stCondLst>
                                            <p:cond delay="1999"/>
                                          </p:stCondLst>
                                        </p:cTn>
                                        <p:tgtEl>
                                          <p:spTgt spid="4">
                                            <p:txEl>
                                              <p:pRg st="1" end="1"/>
                                            </p:txEl>
                                          </p:spTgt>
                                        </p:tgtEl>
                                        <p:attrNameLst>
                                          <p:attrName>style.visibility</p:attrName>
                                        </p:attrNameLst>
                                      </p:cBhvr>
                                      <p:to>
                                        <p:strVal val="hidden"/>
                                      </p:to>
                                    </p:set>
                                  </p:childTnLst>
                                </p:cTn>
                              </p:par>
                            </p:childTnLst>
                          </p:cTn>
                        </p:par>
                      </p:childTnLst>
                    </p:cTn>
                  </p:par>
                  <p:par>
                    <p:cTn id="98" fill="hold">
                      <p:stCondLst>
                        <p:cond delay="indefinite"/>
                      </p:stCondLst>
                      <p:childTnLst>
                        <p:par>
                          <p:cTn id="99" fill="hold">
                            <p:stCondLst>
                              <p:cond delay="0"/>
                            </p:stCondLst>
                            <p:childTnLst>
                              <p:par>
                                <p:cTn id="100" presetID="21" presetClass="exit" presetSubtype="1" fill="hold" grpId="0" nodeType="clickEffect">
                                  <p:stCondLst>
                                    <p:cond delay="0"/>
                                  </p:stCondLst>
                                  <p:childTnLst>
                                    <p:animEffect transition="out" filter="wheel(1)">
                                      <p:cBhvr>
                                        <p:cTn id="101" dur="2000"/>
                                        <p:tgtEl>
                                          <p:spTgt spid="4">
                                            <p:txEl>
                                              <p:pRg st="3" end="3"/>
                                            </p:txEl>
                                          </p:spTgt>
                                        </p:tgtEl>
                                      </p:cBhvr>
                                    </p:animEffect>
                                    <p:set>
                                      <p:cBhvr>
                                        <p:cTn id="102" dur="1" fill="hold">
                                          <p:stCondLst>
                                            <p:cond delay="1999"/>
                                          </p:stCondLst>
                                        </p:cTn>
                                        <p:tgtEl>
                                          <p:spTgt spid="4">
                                            <p:txEl>
                                              <p:pRg st="3" end="3"/>
                                            </p:txEl>
                                          </p:spTgt>
                                        </p:tgtEl>
                                        <p:attrNameLst>
                                          <p:attrName>style.visibility</p:attrName>
                                        </p:attrNameLst>
                                      </p:cBhvr>
                                      <p:to>
                                        <p:strVal val="hidden"/>
                                      </p:to>
                                    </p:set>
                                  </p:childTnLst>
                                </p:cTn>
                              </p:par>
                            </p:childTnLst>
                          </p:cTn>
                        </p:par>
                      </p:childTnLst>
                    </p:cTn>
                  </p:par>
                  <p:par>
                    <p:cTn id="103" fill="hold">
                      <p:stCondLst>
                        <p:cond delay="indefinite"/>
                      </p:stCondLst>
                      <p:childTnLst>
                        <p:par>
                          <p:cTn id="104" fill="hold">
                            <p:stCondLst>
                              <p:cond delay="0"/>
                            </p:stCondLst>
                            <p:childTnLst>
                              <p:par>
                                <p:cTn id="105" presetID="21" presetClass="exit" presetSubtype="1" fill="hold" grpId="0" nodeType="clickEffect">
                                  <p:stCondLst>
                                    <p:cond delay="0"/>
                                  </p:stCondLst>
                                  <p:childTnLst>
                                    <p:animEffect transition="out" filter="wheel(1)">
                                      <p:cBhvr>
                                        <p:cTn id="106" dur="2000"/>
                                        <p:tgtEl>
                                          <p:spTgt spid="4">
                                            <p:txEl>
                                              <p:pRg st="5" end="5"/>
                                            </p:txEl>
                                          </p:spTgt>
                                        </p:tgtEl>
                                      </p:cBhvr>
                                    </p:animEffect>
                                    <p:set>
                                      <p:cBhvr>
                                        <p:cTn id="107" dur="1" fill="hold">
                                          <p:stCondLst>
                                            <p:cond delay="1999"/>
                                          </p:stCondLst>
                                        </p:cTn>
                                        <p:tgtEl>
                                          <p:spTgt spid="4">
                                            <p:txEl>
                                              <p:pRg st="5" end="5"/>
                                            </p:txEl>
                                          </p:spTgt>
                                        </p:tgtEl>
                                        <p:attrNameLst>
                                          <p:attrName>style.visibility</p:attrName>
                                        </p:attrNameLst>
                                      </p:cBhvr>
                                      <p:to>
                                        <p:strVal val="hidden"/>
                                      </p:to>
                                    </p:set>
                                  </p:childTnLst>
                                </p:cTn>
                              </p:par>
                            </p:childTnLst>
                          </p:cTn>
                        </p:par>
                      </p:childTnLst>
                    </p:cTn>
                  </p:par>
                  <p:par>
                    <p:cTn id="108" fill="hold">
                      <p:stCondLst>
                        <p:cond delay="indefinite"/>
                      </p:stCondLst>
                      <p:childTnLst>
                        <p:par>
                          <p:cTn id="109" fill="hold">
                            <p:stCondLst>
                              <p:cond delay="0"/>
                            </p:stCondLst>
                            <p:childTnLst>
                              <p:par>
                                <p:cTn id="110" presetID="21" presetClass="exit" presetSubtype="1" fill="hold" grpId="0" nodeType="clickEffect">
                                  <p:stCondLst>
                                    <p:cond delay="0"/>
                                  </p:stCondLst>
                                  <p:childTnLst>
                                    <p:animEffect transition="out" filter="wheel(1)">
                                      <p:cBhvr>
                                        <p:cTn id="111" dur="2000"/>
                                        <p:tgtEl>
                                          <p:spTgt spid="4">
                                            <p:txEl>
                                              <p:pRg st="7" end="7"/>
                                            </p:txEl>
                                          </p:spTgt>
                                        </p:tgtEl>
                                      </p:cBhvr>
                                    </p:animEffect>
                                    <p:set>
                                      <p:cBhvr>
                                        <p:cTn id="112" dur="1" fill="hold">
                                          <p:stCondLst>
                                            <p:cond delay="1999"/>
                                          </p:stCondLst>
                                        </p:cTn>
                                        <p:tgtEl>
                                          <p:spTgt spid="4">
                                            <p:txEl>
                                              <p:pRg st="7" end="7"/>
                                            </p:txEl>
                                          </p:spTgt>
                                        </p:tgtEl>
                                        <p:attrNameLst>
                                          <p:attrName>style.visibility</p:attrName>
                                        </p:attrNameLst>
                                      </p:cBhvr>
                                      <p:to>
                                        <p:strVal val="hidden"/>
                                      </p:to>
                                    </p:set>
                                  </p:childTnLst>
                                </p:cTn>
                              </p:par>
                            </p:childTnLst>
                          </p:cTn>
                        </p:par>
                      </p:childTnLst>
                    </p:cTn>
                  </p:par>
                  <p:par>
                    <p:cTn id="113" fill="hold">
                      <p:stCondLst>
                        <p:cond delay="indefinite"/>
                      </p:stCondLst>
                      <p:childTnLst>
                        <p:par>
                          <p:cTn id="114" fill="hold">
                            <p:stCondLst>
                              <p:cond delay="0"/>
                            </p:stCondLst>
                            <p:childTnLst>
                              <p:par>
                                <p:cTn id="115" presetID="21" presetClass="exit" presetSubtype="1" fill="hold" grpId="0" nodeType="clickEffect">
                                  <p:stCondLst>
                                    <p:cond delay="0"/>
                                  </p:stCondLst>
                                  <p:childTnLst>
                                    <p:animEffect transition="out" filter="wheel(1)">
                                      <p:cBhvr>
                                        <p:cTn id="116" dur="2000"/>
                                        <p:tgtEl>
                                          <p:spTgt spid="4">
                                            <p:txEl>
                                              <p:pRg st="9" end="9"/>
                                            </p:txEl>
                                          </p:spTgt>
                                        </p:tgtEl>
                                      </p:cBhvr>
                                    </p:animEffect>
                                    <p:set>
                                      <p:cBhvr>
                                        <p:cTn id="117" dur="1" fill="hold">
                                          <p:stCondLst>
                                            <p:cond delay="1999"/>
                                          </p:stCondLst>
                                        </p:cTn>
                                        <p:tgtEl>
                                          <p:spTgt spid="4">
                                            <p:txEl>
                                              <p:pRg st="9" end="9"/>
                                            </p:txEl>
                                          </p:spTgt>
                                        </p:tgtEl>
                                        <p:attrNameLst>
                                          <p:attrName>style.visibility</p:attrName>
                                        </p:attrNameLst>
                                      </p:cBhvr>
                                      <p:to>
                                        <p:strVal val="hidden"/>
                                      </p:to>
                                    </p:set>
                                  </p:childTnLst>
                                </p:cTn>
                              </p:par>
                            </p:childTnLst>
                          </p:cTn>
                        </p:par>
                      </p:childTnLst>
                    </p:cTn>
                  </p:par>
                  <p:par>
                    <p:cTn id="118" fill="hold">
                      <p:stCondLst>
                        <p:cond delay="indefinite"/>
                      </p:stCondLst>
                      <p:childTnLst>
                        <p:par>
                          <p:cTn id="119" fill="hold">
                            <p:stCondLst>
                              <p:cond delay="0"/>
                            </p:stCondLst>
                            <p:childTnLst>
                              <p:par>
                                <p:cTn id="120" presetID="21" presetClass="exit" presetSubtype="1" fill="hold" grpId="0" nodeType="clickEffect">
                                  <p:stCondLst>
                                    <p:cond delay="0"/>
                                  </p:stCondLst>
                                  <p:childTnLst>
                                    <p:animEffect transition="out" filter="wheel(1)">
                                      <p:cBhvr>
                                        <p:cTn id="121" dur="2000"/>
                                        <p:tgtEl>
                                          <p:spTgt spid="4">
                                            <p:txEl>
                                              <p:pRg st="11" end="11"/>
                                            </p:txEl>
                                          </p:spTgt>
                                        </p:tgtEl>
                                      </p:cBhvr>
                                    </p:animEffect>
                                    <p:set>
                                      <p:cBhvr>
                                        <p:cTn id="122" dur="1" fill="hold">
                                          <p:stCondLst>
                                            <p:cond delay="1999"/>
                                          </p:stCondLst>
                                        </p:cTn>
                                        <p:tgtEl>
                                          <p:spTgt spid="4">
                                            <p:txEl>
                                              <p:pRg st="11" end="1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TotalTime>
  <Words>434</Words>
  <Application>Microsoft Office PowerPoint</Application>
  <PresentationFormat>On-screen Show (4:3)</PresentationFormat>
  <Paragraphs>45</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Germany</vt:lpstr>
      <vt:lpstr>Traditional clothes in Germany</vt:lpstr>
      <vt:lpstr>Festivals</vt:lpstr>
      <vt:lpstr>Germany foods</vt:lpstr>
      <vt:lpstr>Where it is</vt:lpstr>
      <vt:lpstr>German language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Germany</dc:title>
  <dc:creator>jason</dc:creator>
  <cp:lastModifiedBy>Jinghan YU</cp:lastModifiedBy>
  <cp:revision>15</cp:revision>
  <dcterms:created xsi:type="dcterms:W3CDTF">2013-11-07T08:22:40Z</dcterms:created>
  <dcterms:modified xsi:type="dcterms:W3CDTF">2013-11-12T00:56:01Z</dcterms:modified>
</cp:coreProperties>
</file>